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5"/>
  </p:notesMasterIdLst>
  <p:handoutMasterIdLst>
    <p:handoutMasterId r:id="rId16"/>
  </p:handoutMasterIdLst>
  <p:sldIdLst>
    <p:sldId id="256" r:id="rId3"/>
    <p:sldId id="260" r:id="rId4"/>
    <p:sldId id="290" r:id="rId5"/>
    <p:sldId id="272" r:id="rId6"/>
    <p:sldId id="285" r:id="rId7"/>
    <p:sldId id="289" r:id="rId8"/>
    <p:sldId id="291" r:id="rId9"/>
    <p:sldId id="288" r:id="rId10"/>
    <p:sldId id="292" r:id="rId11"/>
    <p:sldId id="293" r:id="rId12"/>
    <p:sldId id="294" r:id="rId13"/>
    <p:sldId id="271"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68" autoAdjust="0"/>
    <p:restoredTop sz="94671" autoAdjust="0"/>
  </p:normalViewPr>
  <p:slideViewPr>
    <p:cSldViewPr showGuides="1">
      <p:cViewPr varScale="1">
        <p:scale>
          <a:sx n="79" d="100"/>
          <a:sy n="79" d="100"/>
        </p:scale>
        <p:origin x="1013"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C4B855-AD2E-456E-8779-DA4DFBC759A3}" type="datetimeFigureOut">
              <a:rPr lang="tr-TR" smtClean="0"/>
              <a:pPr/>
              <a:t>19.9.2015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43FF35-FB88-4252-9FEA-6930646B28C2}" type="slidenum">
              <a:rPr lang="tr-TR" smtClean="0"/>
              <a:pPr/>
              <a:t>‹#›</a:t>
            </a:fld>
            <a:endParaRPr lang="tr-TR"/>
          </a:p>
        </p:txBody>
      </p:sp>
    </p:spTree>
    <p:extLst>
      <p:ext uri="{BB962C8B-B14F-4D97-AF65-F5344CB8AC3E}">
        <p14:creationId xmlns:p14="http://schemas.microsoft.com/office/powerpoint/2010/main" val="36201528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F88E8-A384-43EF-AD47-7131EA31A48D}" type="datetimeFigureOut">
              <a:rPr lang="de-DE" smtClean="0"/>
              <a:pPr/>
              <a:t>19.09.2015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75B27-EA39-4F13-BC45-9C0ECB6C1EEB}" type="slidenum">
              <a:rPr lang="de-DE" smtClean="0"/>
              <a:pPr/>
              <a:t>‹#›</a:t>
            </a:fld>
            <a:endParaRPr lang="de-DE"/>
          </a:p>
        </p:txBody>
      </p:sp>
    </p:spTree>
    <p:extLst>
      <p:ext uri="{BB962C8B-B14F-4D97-AF65-F5344CB8AC3E}">
        <p14:creationId xmlns:p14="http://schemas.microsoft.com/office/powerpoint/2010/main" val="18927368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8CD75B27-EA39-4F13-BC45-9C0ECB6C1EEB}" type="slidenum">
              <a:rPr lang="de-DE" smtClean="0"/>
              <a:pPr/>
              <a:t>1</a:t>
            </a:fld>
            <a:endParaRPr lang="de-DE"/>
          </a:p>
        </p:txBody>
      </p:sp>
    </p:spTree>
    <p:extLst>
      <p:ext uri="{BB962C8B-B14F-4D97-AF65-F5344CB8AC3E}">
        <p14:creationId xmlns:p14="http://schemas.microsoft.com/office/powerpoint/2010/main" val="217951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2</a:t>
            </a:fld>
            <a:endParaRPr lang="de-DE"/>
          </a:p>
        </p:txBody>
      </p:sp>
    </p:spTree>
    <p:extLst>
      <p:ext uri="{BB962C8B-B14F-4D97-AF65-F5344CB8AC3E}">
        <p14:creationId xmlns:p14="http://schemas.microsoft.com/office/powerpoint/2010/main" val="154801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3</a:t>
            </a:fld>
            <a:endParaRPr lang="de-DE"/>
          </a:p>
        </p:txBody>
      </p:sp>
    </p:spTree>
    <p:extLst>
      <p:ext uri="{BB962C8B-B14F-4D97-AF65-F5344CB8AC3E}">
        <p14:creationId xmlns:p14="http://schemas.microsoft.com/office/powerpoint/2010/main" val="205861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To give an idea</a:t>
            </a:r>
            <a:r>
              <a:rPr lang="tr-TR" baseline="0" dirty="0" smtClean="0"/>
              <a:t> about our experience in major projects. </a:t>
            </a:r>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4</a:t>
            </a:fld>
            <a:endParaRPr lang="de-DE"/>
          </a:p>
        </p:txBody>
      </p:sp>
    </p:spTree>
    <p:extLst>
      <p:ext uri="{BB962C8B-B14F-4D97-AF65-F5344CB8AC3E}">
        <p14:creationId xmlns:p14="http://schemas.microsoft.com/office/powerpoint/2010/main" val="154801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5</a:t>
            </a:fld>
            <a:endParaRPr lang="de-DE"/>
          </a:p>
        </p:txBody>
      </p:sp>
    </p:spTree>
    <p:extLst>
      <p:ext uri="{BB962C8B-B14F-4D97-AF65-F5344CB8AC3E}">
        <p14:creationId xmlns:p14="http://schemas.microsoft.com/office/powerpoint/2010/main" val="154801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6</a:t>
            </a:fld>
            <a:endParaRPr lang="de-DE"/>
          </a:p>
        </p:txBody>
      </p:sp>
    </p:spTree>
    <p:extLst>
      <p:ext uri="{BB962C8B-B14F-4D97-AF65-F5344CB8AC3E}">
        <p14:creationId xmlns:p14="http://schemas.microsoft.com/office/powerpoint/2010/main" val="154801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7</a:t>
            </a:fld>
            <a:endParaRPr lang="de-DE"/>
          </a:p>
        </p:txBody>
      </p:sp>
    </p:spTree>
    <p:extLst>
      <p:ext uri="{BB962C8B-B14F-4D97-AF65-F5344CB8AC3E}">
        <p14:creationId xmlns:p14="http://schemas.microsoft.com/office/powerpoint/2010/main" val="321984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8</a:t>
            </a:fld>
            <a:endParaRPr lang="de-DE"/>
          </a:p>
        </p:txBody>
      </p:sp>
    </p:spTree>
    <p:extLst>
      <p:ext uri="{BB962C8B-B14F-4D97-AF65-F5344CB8AC3E}">
        <p14:creationId xmlns:p14="http://schemas.microsoft.com/office/powerpoint/2010/main" val="154801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9</a:t>
            </a:fld>
            <a:endParaRPr lang="de-DE"/>
          </a:p>
        </p:txBody>
      </p:sp>
    </p:spTree>
    <p:extLst>
      <p:ext uri="{BB962C8B-B14F-4D97-AF65-F5344CB8AC3E}">
        <p14:creationId xmlns:p14="http://schemas.microsoft.com/office/powerpoint/2010/main" val="1684346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lights_ppt_start.pn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el 1"/>
          <p:cNvSpPr>
            <a:spLocks noGrp="1"/>
          </p:cNvSpPr>
          <p:nvPr>
            <p:ph type="ctrTitle" hasCustomPrompt="1"/>
          </p:nvPr>
        </p:nvSpPr>
        <p:spPr>
          <a:xfrm>
            <a:off x="0" y="4437112"/>
            <a:ext cx="9144000" cy="821953"/>
          </a:xfrm>
        </p:spPr>
        <p:txBody>
          <a:bodyPr lIns="0" tIns="0" rIns="0" bIns="0" anchor="t" anchorCtr="0">
            <a:noAutofit/>
          </a:bodyPr>
          <a:lstStyle>
            <a:lvl1pPr>
              <a:defRPr sz="5400" b="0" spc="-150">
                <a:solidFill>
                  <a:schemeClr val="tx2"/>
                </a:solidFill>
                <a:effectLst>
                  <a:outerShdw dist="12700" dir="16200000" algn="t" rotWithShape="0">
                    <a:prstClr val="black">
                      <a:alpha val="40000"/>
                    </a:prstClr>
                  </a:outerShdw>
                </a:effectLst>
              </a:defRPr>
            </a:lvl1pPr>
          </a:lstStyle>
          <a:p>
            <a:r>
              <a:rPr lang="de-DE" dirty="0" smtClean="0"/>
              <a:t>The </a:t>
            </a:r>
            <a:r>
              <a:rPr lang="de-DE" dirty="0" err="1" smtClean="0"/>
              <a:t>Presentation</a:t>
            </a:r>
            <a:r>
              <a:rPr lang="de-DE" dirty="0" smtClean="0"/>
              <a:t> Title</a:t>
            </a:r>
            <a:endParaRPr lang="de-DE" dirty="0"/>
          </a:p>
        </p:txBody>
      </p:sp>
      <p:sp>
        <p:nvSpPr>
          <p:cNvPr id="9" name="Untertitel 2"/>
          <p:cNvSpPr>
            <a:spLocks noGrp="1"/>
          </p:cNvSpPr>
          <p:nvPr>
            <p:ph type="subTitle" idx="1" hasCustomPrompt="1"/>
          </p:nvPr>
        </p:nvSpPr>
        <p:spPr>
          <a:xfrm>
            <a:off x="0" y="5187057"/>
            <a:ext cx="9144000" cy="576064"/>
          </a:xfrm>
        </p:spPr>
        <p:txBody>
          <a:bodyPr>
            <a:normAutofit/>
          </a:bodyPr>
          <a:lstStyle>
            <a:lvl1pPr marL="0" indent="0" algn="ctr">
              <a:buNone/>
              <a:defRPr sz="1800" i="1">
                <a:solidFill>
                  <a:schemeClr val="accent2"/>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 Date</a:t>
            </a:r>
            <a:endParaRPr lang="de-DE" dirty="0"/>
          </a:p>
        </p:txBody>
      </p:sp>
      <p:pic>
        <p:nvPicPr>
          <p:cNvPr id="11" name="Grafik 10" descr="arrow_next.png">
            <a:hlinkClick r:id="" action="ppaction://hlinkshowjump?jump=nextslide"/>
          </p:cNvPr>
          <p:cNvPicPr>
            <a:picLocks noChangeAspect="1"/>
          </p:cNvPicPr>
          <p:nvPr userDrawn="1"/>
        </p:nvPicPr>
        <p:blipFill>
          <a:blip r:embed="rId3" cstate="print"/>
          <a:stretch>
            <a:fillRect/>
          </a:stretch>
        </p:blipFill>
        <p:spPr>
          <a:xfrm>
            <a:off x="8421191" y="6191788"/>
            <a:ext cx="352425" cy="352425"/>
          </a:xfrm>
          <a:prstGeom prst="rect">
            <a:avLst/>
          </a:prstGeom>
        </p:spPr>
      </p:pic>
      <p:sp>
        <p:nvSpPr>
          <p:cNvPr id="13" name="Inhaltsplatzhalter 2"/>
          <p:cNvSpPr>
            <a:spLocks noGrp="1"/>
          </p:cNvSpPr>
          <p:nvPr>
            <p:ph idx="10" hasCustomPrompt="1"/>
          </p:nvPr>
        </p:nvSpPr>
        <p:spPr>
          <a:xfrm>
            <a:off x="539552" y="620688"/>
            <a:ext cx="8064896" cy="2304256"/>
          </a:xfrm>
        </p:spPr>
        <p:txBody>
          <a:bodyPr wrap="square" lIns="0" tIns="0" rIns="0" bIns="0" numCol="1" anchor="ctr" anchorCtr="0">
            <a:noAutofit/>
          </a:bodyPr>
          <a:lstStyle>
            <a:lvl1pPr marL="0" indent="-180000" algn="ctr">
              <a:lnSpc>
                <a:spcPct val="100000"/>
              </a:lnSpc>
              <a:spcBef>
                <a:spcPts val="100"/>
              </a:spcBef>
              <a:buFont typeface="Arial" pitchFamily="34" charset="0"/>
              <a:buNone/>
              <a:defRPr lang="de-DE" sz="4000" b="1" dirty="0">
                <a:solidFill>
                  <a:schemeClr val="accent1"/>
                </a:solidFill>
              </a:defRPr>
            </a:lvl1pPr>
          </a:lstStyle>
          <a:p>
            <a:pPr lvl="0"/>
            <a:r>
              <a:rPr lang="de-DE" dirty="0" err="1" smtClean="0"/>
              <a:t>Your</a:t>
            </a:r>
            <a:r>
              <a:rPr lang="de-DE" dirty="0" smtClean="0"/>
              <a:t> Logo </a:t>
            </a:r>
            <a:r>
              <a:rPr lang="de-DE" dirty="0" err="1" smtClean="0"/>
              <a:t>or</a:t>
            </a:r>
            <a:r>
              <a:rPr lang="de-DE" dirty="0" smtClean="0"/>
              <a:t> Company Name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F998B79-20D7-47EE-A806-77B528D0A011}" type="datetimeFigureOut">
              <a:rPr lang="tr-TR" smtClean="0"/>
              <a:pPr/>
              <a:t>19.9.2015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34847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98B79-20D7-47EE-A806-77B528D0A011}" type="datetimeFigureOut">
              <a:rPr lang="tr-TR" smtClean="0"/>
              <a:pPr/>
              <a:t>19.9.2015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386422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BF998B79-20D7-47EE-A806-77B528D0A011}" type="datetimeFigureOut">
              <a:rPr lang="tr-TR" smtClean="0"/>
              <a:pPr/>
              <a:t>19.9.2015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144207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BF998B79-20D7-47EE-A806-77B528D0A011}" type="datetimeFigureOut">
              <a:rPr lang="tr-TR" smtClean="0"/>
              <a:pPr/>
              <a:t>19.9.2015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256161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BF998B79-20D7-47EE-A806-77B528D0A011}" type="datetimeFigureOut">
              <a:rPr lang="tr-TR" smtClean="0"/>
              <a:pPr/>
              <a:t>19.9.2015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355915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98B79-20D7-47EE-A806-77B528D0A011}" type="datetimeFigureOut">
              <a:rPr lang="tr-TR" smtClean="0"/>
              <a:pPr/>
              <a:t>19.9.2015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149287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98B79-20D7-47EE-A806-77B528D0A011}" type="datetimeFigureOut">
              <a:rPr lang="tr-TR" smtClean="0"/>
              <a:pPr/>
              <a:t>19.9.2015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225824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98B79-20D7-47EE-A806-77B528D0A011}" type="datetimeFigureOut">
              <a:rPr lang="tr-TR" smtClean="0"/>
              <a:pPr/>
              <a:t>19.9.2015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3405091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F998B79-20D7-47EE-A806-77B528D0A011}" type="datetimeFigureOut">
              <a:rPr lang="tr-TR" smtClean="0"/>
              <a:pPr/>
              <a:t>19.9.2015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218461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F998B79-20D7-47EE-A806-77B528D0A011}" type="datetimeFigureOut">
              <a:rPr lang="tr-TR" smtClean="0"/>
              <a:pPr/>
              <a:t>19.9.2015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71628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25836"/>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7" name="Inhaltsplatzhalter 2"/>
          <p:cNvSpPr>
            <a:spLocks noGrp="1"/>
          </p:cNvSpPr>
          <p:nvPr>
            <p:ph idx="1" hasCustomPrompt="1"/>
          </p:nvPr>
        </p:nvSpPr>
        <p:spPr>
          <a:xfrm>
            <a:off x="611560"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8" name="Inhaltsplatzhalter 2"/>
          <p:cNvSpPr>
            <a:spLocks noGrp="1"/>
          </p:cNvSpPr>
          <p:nvPr>
            <p:ph idx="13" hasCustomPrompt="1"/>
          </p:nvPr>
        </p:nvSpPr>
        <p:spPr>
          <a:xfrm>
            <a:off x="5004048"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9" name="Fußzeilenplatzhalter 4"/>
          <p:cNvSpPr txBox="1">
            <a:spLocks/>
          </p:cNvSpPr>
          <p:nvPr userDrawn="1"/>
        </p:nvSpPr>
        <p:spPr>
          <a:xfrm>
            <a:off x="4412704" y="6120592"/>
            <a:ext cx="2031504" cy="648072"/>
          </a:xfrm>
          <a:prstGeom prst="rect">
            <a:avLst/>
          </a:prstGeom>
        </p:spPr>
        <p:txBody>
          <a:bodyPr vert="horz" lIns="0" tIns="0" rIns="0" bIns="0" rtlCol="0" anchor="t" anchorCtr="0"/>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schemeClr val="accent2"/>
                </a:solidFill>
                <a:effectLst/>
                <a:uLnTx/>
                <a:uFillTx/>
                <a:latin typeface="+mn-lt"/>
                <a:ea typeface="+mn-ea"/>
                <a:cs typeface="+mn-cs"/>
              </a:rPr>
              <a:t>532 131 38 42</a:t>
            </a:r>
            <a:endParaRPr kumimoji="0" lang="en-US" sz="14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smtClean="0">
                <a:ln>
                  <a:noFill/>
                </a:ln>
                <a:solidFill>
                  <a:schemeClr val="accent2"/>
                </a:solidFill>
                <a:effectLst/>
                <a:uLnTx/>
                <a:uFillTx/>
                <a:latin typeface="+mn-lt"/>
                <a:ea typeface="+mn-ea"/>
                <a:cs typeface="+mn-cs"/>
              </a:rPr>
              <a:t>umitciftci</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a:t>
            </a:r>
            <a:r>
              <a:rPr kumimoji="0" lang="tr-TR" sz="1400" b="0" i="0" u="none" strike="noStrike" kern="1200" cap="none" spc="0" normalizeH="0" baseline="0" noProof="0" dirty="0" err="1" smtClean="0">
                <a:ln>
                  <a:noFill/>
                </a:ln>
                <a:solidFill>
                  <a:schemeClr val="accent2"/>
                </a:solidFill>
                <a:effectLst/>
                <a:uLnTx/>
                <a:uFillTx/>
                <a:latin typeface="+mn-lt"/>
                <a:ea typeface="+mn-ea"/>
                <a:cs typeface="+mn-cs"/>
              </a:rPr>
              <a:t>yahoo</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.com</a:t>
            </a:r>
            <a:endParaRPr kumimoji="0" lang="de-DE" sz="1400" b="0"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20"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r>
              <a:rPr lang="tr-TR" sz="1100" kern="1200" baseline="0" dirty="0" smtClean="0">
                <a:solidFill>
                  <a:schemeClr val="accent2"/>
                </a:solidFill>
                <a:effectLst/>
                <a:latin typeface="+mn-lt"/>
                <a:ea typeface="+mn-ea"/>
                <a:cs typeface="+mn-cs"/>
              </a:rPr>
              <a:t>Kısıklı Mah. No:47/4</a:t>
            </a:r>
          </a:p>
          <a:p>
            <a:r>
              <a:rPr lang="tr-TR" sz="1100" kern="1200" baseline="0" dirty="0" smtClean="0">
                <a:solidFill>
                  <a:schemeClr val="accent2"/>
                </a:solidFill>
                <a:effectLst/>
                <a:latin typeface="+mn-lt"/>
                <a:ea typeface="+mn-ea"/>
                <a:cs typeface="+mn-cs"/>
              </a:rPr>
              <a:t>Üsküdar </a:t>
            </a:r>
            <a:endParaRPr lang="tr-TR" sz="1100" kern="1200" dirty="0" smtClean="0">
              <a:solidFill>
                <a:schemeClr val="accent2"/>
              </a:solidFill>
              <a:effectLst/>
              <a:latin typeface="+mn-lt"/>
              <a:ea typeface="+mn-ea"/>
              <a:cs typeface="+mn-cs"/>
            </a:endParaRPr>
          </a:p>
          <a:p>
            <a:r>
              <a:rPr lang="tr-TR" sz="1100" kern="1200" dirty="0" smtClean="0">
                <a:solidFill>
                  <a:schemeClr val="accent2"/>
                </a:solidFill>
                <a:effectLst/>
                <a:latin typeface="+mn-lt"/>
                <a:ea typeface="+mn-ea"/>
                <a:cs typeface="+mn-cs"/>
              </a:rPr>
              <a:t>İstanbul/ Türkiye</a:t>
            </a:r>
            <a:endParaRPr lang="de-DE" sz="1100" dirty="0" smtClean="0">
              <a:solidFill>
                <a:schemeClr val="accent2"/>
              </a:solidFill>
            </a:endParaRPr>
          </a:p>
        </p:txBody>
      </p:sp>
      <p:pic>
        <p:nvPicPr>
          <p:cNvPr id="24" name="Grafik 23"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5" name="Grafik 24"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2" name="11 Dikdörtgen"/>
          <p:cNvSpPr/>
          <p:nvPr userDrawn="1"/>
        </p:nvSpPr>
        <p:spPr>
          <a:xfrm>
            <a:off x="142844" y="6000768"/>
            <a:ext cx="199779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ÜMİT ÇİFTÇİ</a:t>
            </a:r>
            <a:endParaRPr lang="tr-T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7" name="Inhaltsplatzhalter 2"/>
          <p:cNvSpPr>
            <a:spLocks noGrp="1"/>
          </p:cNvSpPr>
          <p:nvPr>
            <p:ph idx="1" hasCustomPrompt="1"/>
          </p:nvPr>
        </p:nvSpPr>
        <p:spPr>
          <a:xfrm>
            <a:off x="611560" y="1556792"/>
            <a:ext cx="7920880" cy="1872208"/>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8" name="Inhaltsplatzhalter 2"/>
          <p:cNvSpPr>
            <a:spLocks noGrp="1"/>
          </p:cNvSpPr>
          <p:nvPr>
            <p:ph idx="13" hasCustomPrompt="1"/>
          </p:nvPr>
        </p:nvSpPr>
        <p:spPr>
          <a:xfrm>
            <a:off x="611560" y="3717032"/>
            <a:ext cx="7920880" cy="180020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pic>
        <p:nvPicPr>
          <p:cNvPr id="22" name="Grafik 21"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3" name="Grafik 22"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2" name="11 Dikdörtgen"/>
          <p:cNvSpPr/>
          <p:nvPr userDrawn="1"/>
        </p:nvSpPr>
        <p:spPr>
          <a:xfrm>
            <a:off x="131308" y="6080604"/>
            <a:ext cx="6326989"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Walmart</a:t>
            </a:r>
            <a:r>
              <a:rPr lang="en-US" sz="2800" b="1" cap="all"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South Korea case analysıs</a:t>
            </a:r>
            <a:endParaRPr lang="en-US" sz="2800" b="1" cap="all"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7" name="Inhaltsplatzhalter 2"/>
          <p:cNvSpPr>
            <a:spLocks noGrp="1"/>
          </p:cNvSpPr>
          <p:nvPr>
            <p:ph idx="1" hasCustomPrompt="1"/>
          </p:nvPr>
        </p:nvSpPr>
        <p:spPr>
          <a:xfrm>
            <a:off x="611560"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9" name="Bildplatzhalter 2" descr="Click For Your Pic"/>
          <p:cNvSpPr>
            <a:spLocks noGrp="1"/>
          </p:cNvSpPr>
          <p:nvPr>
            <p:ph type="pic" idx="13" hasCustomPrompt="1"/>
          </p:nvPr>
        </p:nvSpPr>
        <p:spPr>
          <a:xfrm>
            <a:off x="611560"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1" name="Bildplatzhalter 2" descr="Click For Your Pic"/>
          <p:cNvSpPr>
            <a:spLocks noGrp="1"/>
          </p:cNvSpPr>
          <p:nvPr>
            <p:ph type="pic" idx="14" hasCustomPrompt="1"/>
          </p:nvPr>
        </p:nvSpPr>
        <p:spPr>
          <a:xfrm>
            <a:off x="3383868"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2" name="Bildplatzhalter 2" descr="Click For Your Pic"/>
          <p:cNvSpPr>
            <a:spLocks noGrp="1"/>
          </p:cNvSpPr>
          <p:nvPr>
            <p:ph type="pic" idx="15" hasCustomPrompt="1"/>
          </p:nvPr>
        </p:nvSpPr>
        <p:spPr>
          <a:xfrm>
            <a:off x="6156176"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3" name="Inhaltsplatzhalter 2"/>
          <p:cNvSpPr>
            <a:spLocks noGrp="1"/>
          </p:cNvSpPr>
          <p:nvPr>
            <p:ph idx="16" hasCustomPrompt="1"/>
          </p:nvPr>
        </p:nvSpPr>
        <p:spPr>
          <a:xfrm>
            <a:off x="3383868"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24" name="Inhaltsplatzhalter 2"/>
          <p:cNvSpPr>
            <a:spLocks noGrp="1"/>
          </p:cNvSpPr>
          <p:nvPr>
            <p:ph idx="17" hasCustomPrompt="1"/>
          </p:nvPr>
        </p:nvSpPr>
        <p:spPr>
          <a:xfrm>
            <a:off x="6156176"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pic>
        <p:nvPicPr>
          <p:cNvPr id="26" name="Grafik 25"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7" name="Grafik 26"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8" name="17 Dikdörtgen"/>
          <p:cNvSpPr/>
          <p:nvPr userDrawn="1"/>
        </p:nvSpPr>
        <p:spPr>
          <a:xfrm>
            <a:off x="142844" y="6000768"/>
            <a:ext cx="199779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ÜMİT ÇİFTÇİ</a:t>
            </a:r>
            <a:endParaRPr lang="tr-T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5"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r>
              <a:rPr lang="tr-TR" sz="1100" kern="1200" baseline="0" dirty="0" smtClean="0">
                <a:solidFill>
                  <a:schemeClr val="accent2"/>
                </a:solidFill>
                <a:effectLst/>
                <a:latin typeface="+mn-lt"/>
                <a:ea typeface="+mn-ea"/>
                <a:cs typeface="+mn-cs"/>
              </a:rPr>
              <a:t>Kısıklı Mah. No:47/4</a:t>
            </a:r>
          </a:p>
          <a:p>
            <a:r>
              <a:rPr lang="tr-TR" sz="1100" kern="1200" baseline="0" dirty="0" smtClean="0">
                <a:solidFill>
                  <a:schemeClr val="accent2"/>
                </a:solidFill>
                <a:effectLst/>
                <a:latin typeface="+mn-lt"/>
                <a:ea typeface="+mn-ea"/>
                <a:cs typeface="+mn-cs"/>
              </a:rPr>
              <a:t>Üsküdar </a:t>
            </a:r>
            <a:endParaRPr lang="tr-TR" sz="1100" kern="1200" dirty="0" smtClean="0">
              <a:solidFill>
                <a:schemeClr val="accent2"/>
              </a:solidFill>
              <a:effectLst/>
              <a:latin typeface="+mn-lt"/>
              <a:ea typeface="+mn-ea"/>
              <a:cs typeface="+mn-cs"/>
            </a:endParaRPr>
          </a:p>
          <a:p>
            <a:r>
              <a:rPr lang="tr-TR" sz="1100" kern="1200" dirty="0" smtClean="0">
                <a:solidFill>
                  <a:schemeClr val="accent2"/>
                </a:solidFill>
                <a:effectLst/>
                <a:latin typeface="+mn-lt"/>
                <a:ea typeface="+mn-ea"/>
                <a:cs typeface="+mn-cs"/>
              </a:rPr>
              <a:t>İstanbul/ Türkiye</a:t>
            </a:r>
            <a:endParaRPr lang="de-DE" sz="1100" dirty="0" smtClean="0">
              <a:solidFill>
                <a:schemeClr val="accent2"/>
              </a:solidFill>
            </a:endParaRPr>
          </a:p>
        </p:txBody>
      </p:sp>
      <p:sp>
        <p:nvSpPr>
          <p:cNvPr id="30" name="Fußzeilenplatzhalter 4"/>
          <p:cNvSpPr txBox="1">
            <a:spLocks/>
          </p:cNvSpPr>
          <p:nvPr userDrawn="1"/>
        </p:nvSpPr>
        <p:spPr>
          <a:xfrm>
            <a:off x="4412704" y="6120592"/>
            <a:ext cx="2031504" cy="648072"/>
          </a:xfrm>
          <a:prstGeom prst="rect">
            <a:avLst/>
          </a:prstGeom>
        </p:spPr>
        <p:txBody>
          <a:bodyPr vert="horz" lIns="0" tIns="0" rIns="0" bIns="0" rtlCol="0" anchor="t" anchorCtr="0"/>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schemeClr val="accent2"/>
                </a:solidFill>
                <a:effectLst/>
                <a:uLnTx/>
                <a:uFillTx/>
                <a:latin typeface="+mn-lt"/>
                <a:ea typeface="+mn-ea"/>
                <a:cs typeface="+mn-cs"/>
              </a:rPr>
              <a:t>532 131 38 42</a:t>
            </a:r>
            <a:endParaRPr kumimoji="0" lang="en-US" sz="14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smtClean="0">
                <a:ln>
                  <a:noFill/>
                </a:ln>
                <a:solidFill>
                  <a:schemeClr val="accent2"/>
                </a:solidFill>
                <a:effectLst/>
                <a:uLnTx/>
                <a:uFillTx/>
                <a:latin typeface="+mn-lt"/>
                <a:ea typeface="+mn-ea"/>
                <a:cs typeface="+mn-cs"/>
              </a:rPr>
              <a:t>umitciftci</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a:t>
            </a:r>
            <a:r>
              <a:rPr kumimoji="0" lang="tr-TR" sz="1400" b="0" i="0" u="none" strike="noStrike" kern="1200" cap="none" spc="0" normalizeH="0" baseline="0" noProof="0" dirty="0" err="1" smtClean="0">
                <a:ln>
                  <a:noFill/>
                </a:ln>
                <a:solidFill>
                  <a:schemeClr val="accent2"/>
                </a:solidFill>
                <a:effectLst/>
                <a:uLnTx/>
                <a:uFillTx/>
                <a:latin typeface="+mn-lt"/>
                <a:ea typeface="+mn-ea"/>
                <a:cs typeface="+mn-cs"/>
              </a:rPr>
              <a:t>yahoo</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.com</a:t>
            </a:r>
            <a:endParaRPr kumimoji="0" lang="de-DE" sz="1400" b="0" i="0" u="none" strike="noStrike" kern="120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4">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27384"/>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25" name="Inhaltsplatzhalter 2"/>
          <p:cNvSpPr>
            <a:spLocks noGrp="1"/>
          </p:cNvSpPr>
          <p:nvPr>
            <p:ph idx="20" hasCustomPrompt="1"/>
          </p:nvPr>
        </p:nvSpPr>
        <p:spPr>
          <a:xfrm>
            <a:off x="3419872" y="1700808"/>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27" name="Bildplatzhalter 2" descr="Click For Your Pic"/>
          <p:cNvSpPr>
            <a:spLocks noGrp="1"/>
          </p:cNvSpPr>
          <p:nvPr>
            <p:ph type="pic" idx="13" hasCustomPrompt="1"/>
          </p:nvPr>
        </p:nvSpPr>
        <p:spPr>
          <a:xfrm>
            <a:off x="611560"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8" name="Bildplatzhalter 2" descr="Click For Your Pic"/>
          <p:cNvSpPr>
            <a:spLocks noGrp="1"/>
          </p:cNvSpPr>
          <p:nvPr>
            <p:ph type="pic" idx="22" hasCustomPrompt="1"/>
          </p:nvPr>
        </p:nvSpPr>
        <p:spPr>
          <a:xfrm>
            <a:off x="611560" y="2924944"/>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9" name="Bildplatzhalter 2" descr="Click For Your Pic"/>
          <p:cNvSpPr>
            <a:spLocks noGrp="1"/>
          </p:cNvSpPr>
          <p:nvPr>
            <p:ph type="pic" idx="23" hasCustomPrompt="1"/>
          </p:nvPr>
        </p:nvSpPr>
        <p:spPr>
          <a:xfrm>
            <a:off x="611560" y="4221088"/>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30" name="Inhaltsplatzhalter 2"/>
          <p:cNvSpPr>
            <a:spLocks noGrp="1"/>
          </p:cNvSpPr>
          <p:nvPr>
            <p:ph idx="24" hasCustomPrompt="1"/>
          </p:nvPr>
        </p:nvSpPr>
        <p:spPr>
          <a:xfrm>
            <a:off x="3419872" y="2996952"/>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31" name="Inhaltsplatzhalter 2"/>
          <p:cNvSpPr>
            <a:spLocks noGrp="1"/>
          </p:cNvSpPr>
          <p:nvPr>
            <p:ph idx="25" hasCustomPrompt="1"/>
          </p:nvPr>
        </p:nvSpPr>
        <p:spPr>
          <a:xfrm>
            <a:off x="3419872" y="4293096"/>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pic>
        <p:nvPicPr>
          <p:cNvPr id="21" name="Grafik 20"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2" name="Grafik 21"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7" name="16 Dikdörtgen"/>
          <p:cNvSpPr/>
          <p:nvPr userDrawn="1"/>
        </p:nvSpPr>
        <p:spPr>
          <a:xfrm>
            <a:off x="142844" y="6000768"/>
            <a:ext cx="199779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ÜMİT ÇİFTÇİ</a:t>
            </a:r>
            <a:endParaRPr lang="tr-T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r>
              <a:rPr lang="tr-TR" sz="1100" kern="1200" baseline="0" dirty="0" smtClean="0">
                <a:solidFill>
                  <a:schemeClr val="accent2"/>
                </a:solidFill>
                <a:effectLst/>
                <a:latin typeface="+mn-lt"/>
                <a:ea typeface="+mn-ea"/>
                <a:cs typeface="+mn-cs"/>
              </a:rPr>
              <a:t>Kısıklı Mah. No:47/4</a:t>
            </a:r>
          </a:p>
          <a:p>
            <a:r>
              <a:rPr lang="tr-TR" sz="1100" kern="1200" baseline="0" dirty="0" smtClean="0">
                <a:solidFill>
                  <a:schemeClr val="accent2"/>
                </a:solidFill>
                <a:effectLst/>
                <a:latin typeface="+mn-lt"/>
                <a:ea typeface="+mn-ea"/>
                <a:cs typeface="+mn-cs"/>
              </a:rPr>
              <a:t>Üsküdar </a:t>
            </a:r>
            <a:endParaRPr lang="tr-TR" sz="1100" kern="1200" dirty="0" smtClean="0">
              <a:solidFill>
                <a:schemeClr val="accent2"/>
              </a:solidFill>
              <a:effectLst/>
              <a:latin typeface="+mn-lt"/>
              <a:ea typeface="+mn-ea"/>
              <a:cs typeface="+mn-cs"/>
            </a:endParaRPr>
          </a:p>
          <a:p>
            <a:r>
              <a:rPr lang="tr-TR" sz="1100" kern="1200" dirty="0" smtClean="0">
                <a:solidFill>
                  <a:schemeClr val="accent2"/>
                </a:solidFill>
                <a:effectLst/>
                <a:latin typeface="+mn-lt"/>
                <a:ea typeface="+mn-ea"/>
                <a:cs typeface="+mn-cs"/>
              </a:rPr>
              <a:t>İstanbul/ Türkiye</a:t>
            </a:r>
            <a:endParaRPr lang="de-DE" sz="1100" dirty="0" smtClean="0">
              <a:solidFill>
                <a:schemeClr val="accent2"/>
              </a:solidFill>
            </a:endParaRPr>
          </a:p>
        </p:txBody>
      </p:sp>
      <p:sp>
        <p:nvSpPr>
          <p:cNvPr id="19" name="Fußzeilenplatzhalter 4"/>
          <p:cNvSpPr txBox="1">
            <a:spLocks/>
          </p:cNvSpPr>
          <p:nvPr userDrawn="1"/>
        </p:nvSpPr>
        <p:spPr>
          <a:xfrm>
            <a:off x="4412704" y="6120592"/>
            <a:ext cx="2031504" cy="648072"/>
          </a:xfrm>
          <a:prstGeom prst="rect">
            <a:avLst/>
          </a:prstGeom>
        </p:spPr>
        <p:txBody>
          <a:bodyPr vert="horz" lIns="0" tIns="0" rIns="0" bIns="0" rtlCol="0" anchor="t" anchorCtr="0"/>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schemeClr val="accent2"/>
                </a:solidFill>
                <a:effectLst/>
                <a:uLnTx/>
                <a:uFillTx/>
                <a:latin typeface="+mn-lt"/>
                <a:ea typeface="+mn-ea"/>
                <a:cs typeface="+mn-cs"/>
              </a:rPr>
              <a:t>532 131 38 42</a:t>
            </a:r>
            <a:endParaRPr kumimoji="0" lang="en-US" sz="14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smtClean="0">
                <a:ln>
                  <a:noFill/>
                </a:ln>
                <a:solidFill>
                  <a:schemeClr val="accent2"/>
                </a:solidFill>
                <a:effectLst/>
                <a:uLnTx/>
                <a:uFillTx/>
                <a:latin typeface="+mn-lt"/>
                <a:ea typeface="+mn-ea"/>
                <a:cs typeface="+mn-cs"/>
              </a:rPr>
              <a:t>umitciftci</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a:t>
            </a:r>
            <a:r>
              <a:rPr kumimoji="0" lang="tr-TR" sz="1400" b="0" i="0" u="none" strike="noStrike" kern="1200" cap="none" spc="0" normalizeH="0" baseline="0" noProof="0" dirty="0" err="1" smtClean="0">
                <a:ln>
                  <a:noFill/>
                </a:ln>
                <a:solidFill>
                  <a:schemeClr val="accent2"/>
                </a:solidFill>
                <a:effectLst/>
                <a:uLnTx/>
                <a:uFillTx/>
                <a:latin typeface="+mn-lt"/>
                <a:ea typeface="+mn-ea"/>
                <a:cs typeface="+mn-cs"/>
              </a:rPr>
              <a:t>yahoo</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.com</a:t>
            </a:r>
            <a:endParaRPr kumimoji="0" lang="de-DE" sz="1400" b="0" i="0" u="none" strike="noStrike" kern="120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96736"/>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7" name="Inhaltsplatzhalter 2"/>
          <p:cNvSpPr>
            <a:spLocks noGrp="1"/>
          </p:cNvSpPr>
          <p:nvPr>
            <p:ph idx="1" hasCustomPrompt="1"/>
          </p:nvPr>
        </p:nvSpPr>
        <p:spPr>
          <a:xfrm>
            <a:off x="611560"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8" name="Bildplatzhalter 2" descr="Click For Your Pic"/>
          <p:cNvSpPr>
            <a:spLocks noGrp="1"/>
          </p:cNvSpPr>
          <p:nvPr>
            <p:ph type="pic" idx="13" hasCustomPrompt="1"/>
          </p:nvPr>
        </p:nvSpPr>
        <p:spPr>
          <a:xfrm>
            <a:off x="5004048" y="1628800"/>
            <a:ext cx="3528392" cy="3384376"/>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pic>
        <p:nvPicPr>
          <p:cNvPr id="22" name="Grafik 21"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3" name="Grafik 22"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4" name="13 Dikdörtgen"/>
          <p:cNvSpPr/>
          <p:nvPr userDrawn="1"/>
        </p:nvSpPr>
        <p:spPr>
          <a:xfrm>
            <a:off x="1004471" y="6129666"/>
            <a:ext cx="4580678"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medItatIon and InITIatIon</a:t>
            </a:r>
            <a:endParaRPr lang="en-US" sz="2800" b="1" cap="all"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endParaRPr lang="de-DE" sz="1100" dirty="0" smtClean="0">
              <a:solidFill>
                <a:schemeClr val="accent2"/>
              </a:solidFill>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8" name="Inhaltsplatzhalter 2"/>
          <p:cNvSpPr>
            <a:spLocks noGrp="1"/>
          </p:cNvSpPr>
          <p:nvPr>
            <p:ph idx="13" hasCustomPrompt="1"/>
          </p:nvPr>
        </p:nvSpPr>
        <p:spPr>
          <a:xfrm>
            <a:off x="5004048"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1" name="Bildplatzhalter 2" descr="Click For Your Pic"/>
          <p:cNvSpPr>
            <a:spLocks noGrp="1"/>
          </p:cNvSpPr>
          <p:nvPr>
            <p:ph type="pic" idx="14" hasCustomPrompt="1"/>
          </p:nvPr>
        </p:nvSpPr>
        <p:spPr>
          <a:xfrm>
            <a:off x="611560" y="1628800"/>
            <a:ext cx="3528392" cy="1800200"/>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12" name="Inhaltsplatzhalter 2"/>
          <p:cNvSpPr>
            <a:spLocks noGrp="1"/>
          </p:cNvSpPr>
          <p:nvPr>
            <p:ph idx="1" hasCustomPrompt="1"/>
          </p:nvPr>
        </p:nvSpPr>
        <p:spPr>
          <a:xfrm>
            <a:off x="611560" y="3717032"/>
            <a:ext cx="3528392" cy="180020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pic>
        <p:nvPicPr>
          <p:cNvPr id="23" name="Grafik 22"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4" name="Grafik 23"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4" name="13 Dikdörtgen"/>
          <p:cNvSpPr/>
          <p:nvPr userDrawn="1"/>
        </p:nvSpPr>
        <p:spPr>
          <a:xfrm>
            <a:off x="142844" y="6000768"/>
            <a:ext cx="199779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ÜMİT ÇİFTÇİ</a:t>
            </a:r>
            <a:endParaRPr lang="tr-T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r>
              <a:rPr lang="tr-TR" sz="1100" kern="1200" baseline="0" dirty="0" smtClean="0">
                <a:solidFill>
                  <a:schemeClr val="accent2"/>
                </a:solidFill>
                <a:effectLst/>
                <a:latin typeface="+mn-lt"/>
                <a:ea typeface="+mn-ea"/>
                <a:cs typeface="+mn-cs"/>
              </a:rPr>
              <a:t>Kısıklı Mah. No:47/4</a:t>
            </a:r>
          </a:p>
          <a:p>
            <a:r>
              <a:rPr lang="tr-TR" sz="1100" kern="1200" baseline="0" dirty="0" smtClean="0">
                <a:solidFill>
                  <a:schemeClr val="accent2"/>
                </a:solidFill>
                <a:effectLst/>
                <a:latin typeface="+mn-lt"/>
                <a:ea typeface="+mn-ea"/>
                <a:cs typeface="+mn-cs"/>
              </a:rPr>
              <a:t>Üsküdar </a:t>
            </a:r>
            <a:endParaRPr lang="tr-TR" sz="1100" kern="1200" dirty="0" smtClean="0">
              <a:solidFill>
                <a:schemeClr val="accent2"/>
              </a:solidFill>
              <a:effectLst/>
              <a:latin typeface="+mn-lt"/>
              <a:ea typeface="+mn-ea"/>
              <a:cs typeface="+mn-cs"/>
            </a:endParaRPr>
          </a:p>
          <a:p>
            <a:r>
              <a:rPr lang="tr-TR" sz="1100" kern="1200" dirty="0" smtClean="0">
                <a:solidFill>
                  <a:schemeClr val="accent2"/>
                </a:solidFill>
                <a:effectLst/>
                <a:latin typeface="+mn-lt"/>
                <a:ea typeface="+mn-ea"/>
                <a:cs typeface="+mn-cs"/>
              </a:rPr>
              <a:t>İstanbul/ Türkiye</a:t>
            </a:r>
            <a:endParaRPr lang="de-DE" sz="1100" dirty="0" smtClean="0">
              <a:solidFill>
                <a:schemeClr val="accent2"/>
              </a:solidFill>
            </a:endParaRPr>
          </a:p>
        </p:txBody>
      </p:sp>
      <p:sp>
        <p:nvSpPr>
          <p:cNvPr id="19" name="Fußzeilenplatzhalter 4"/>
          <p:cNvSpPr txBox="1">
            <a:spLocks/>
          </p:cNvSpPr>
          <p:nvPr userDrawn="1"/>
        </p:nvSpPr>
        <p:spPr>
          <a:xfrm>
            <a:off x="4412704" y="6120592"/>
            <a:ext cx="2031504" cy="648072"/>
          </a:xfrm>
          <a:prstGeom prst="rect">
            <a:avLst/>
          </a:prstGeom>
        </p:spPr>
        <p:txBody>
          <a:bodyPr vert="horz" lIns="0" tIns="0" rIns="0" bIns="0" rtlCol="0" anchor="t" anchorCtr="0"/>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schemeClr val="accent2"/>
                </a:solidFill>
                <a:effectLst/>
                <a:uLnTx/>
                <a:uFillTx/>
                <a:latin typeface="+mn-lt"/>
                <a:ea typeface="+mn-ea"/>
                <a:cs typeface="+mn-cs"/>
              </a:rPr>
              <a:t>532 131 38 42</a:t>
            </a:r>
            <a:endParaRPr kumimoji="0" lang="en-US" sz="1400" b="0" i="0" u="none" strike="noStrike" kern="1200" cap="none" spc="0" normalizeH="0" baseline="0" noProof="0" dirty="0" smtClean="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smtClean="0">
                <a:ln>
                  <a:noFill/>
                </a:ln>
                <a:solidFill>
                  <a:schemeClr val="accent2"/>
                </a:solidFill>
                <a:effectLst/>
                <a:uLnTx/>
                <a:uFillTx/>
                <a:latin typeface="+mn-lt"/>
                <a:ea typeface="+mn-ea"/>
                <a:cs typeface="+mn-cs"/>
              </a:rPr>
              <a:t>umitciftci</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a:t>
            </a:r>
            <a:r>
              <a:rPr kumimoji="0" lang="tr-TR" sz="1400" b="0" i="0" u="none" strike="noStrike" kern="1200" cap="none" spc="0" normalizeH="0" baseline="0" noProof="0" dirty="0" err="1" smtClean="0">
                <a:ln>
                  <a:noFill/>
                </a:ln>
                <a:solidFill>
                  <a:schemeClr val="accent2"/>
                </a:solidFill>
                <a:effectLst/>
                <a:uLnTx/>
                <a:uFillTx/>
                <a:latin typeface="+mn-lt"/>
                <a:ea typeface="+mn-ea"/>
                <a:cs typeface="+mn-cs"/>
              </a:rPr>
              <a:t>yahoo</a:t>
            </a:r>
            <a:r>
              <a:rPr kumimoji="0" lang="en-US" sz="1400" b="0" i="0" u="none" strike="noStrike" kern="1200" cap="none" spc="0" normalizeH="0" baseline="0" noProof="0" dirty="0" smtClean="0">
                <a:ln>
                  <a:noFill/>
                </a:ln>
                <a:solidFill>
                  <a:schemeClr val="accent2"/>
                </a:solidFill>
                <a:effectLst/>
                <a:uLnTx/>
                <a:uFillTx/>
                <a:latin typeface="+mn-lt"/>
                <a:ea typeface="+mn-ea"/>
                <a:cs typeface="+mn-cs"/>
              </a:rPr>
              <a:t>.com</a:t>
            </a:r>
            <a:endParaRPr kumimoji="0" lang="de-DE" sz="1400" b="0" i="0" u="none" strike="noStrike" kern="120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Grafik 4" descr="lights_ppt_start.pn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el 1"/>
          <p:cNvSpPr>
            <a:spLocks noGrp="1"/>
          </p:cNvSpPr>
          <p:nvPr>
            <p:ph type="ctrTitle" hasCustomPrompt="1"/>
          </p:nvPr>
        </p:nvSpPr>
        <p:spPr>
          <a:xfrm>
            <a:off x="0" y="4437112"/>
            <a:ext cx="9144000" cy="821953"/>
          </a:xfrm>
        </p:spPr>
        <p:txBody>
          <a:bodyPr lIns="0" tIns="0" rIns="0" bIns="0" anchor="t" anchorCtr="0">
            <a:noAutofit/>
          </a:bodyPr>
          <a:lstStyle>
            <a:lvl1pPr>
              <a:defRPr sz="5400" b="0" spc="-150" baseline="0">
                <a:solidFill>
                  <a:schemeClr val="tx2"/>
                </a:solidFill>
                <a:effectLst>
                  <a:outerShdw dist="12700" dir="16200000" algn="t" rotWithShape="0">
                    <a:prstClr val="black">
                      <a:alpha val="40000"/>
                    </a:prstClr>
                  </a:outerShdw>
                </a:effectLst>
              </a:defRPr>
            </a:lvl1pPr>
          </a:lstStyle>
          <a:p>
            <a:r>
              <a:rPr lang="de-DE" dirty="0" err="1" smtClean="0"/>
              <a:t>Good</a:t>
            </a:r>
            <a:r>
              <a:rPr lang="de-DE" dirty="0" smtClean="0"/>
              <a:t> Bye Text</a:t>
            </a:r>
            <a:endParaRPr lang="de-DE" dirty="0"/>
          </a:p>
        </p:txBody>
      </p:sp>
      <p:sp>
        <p:nvSpPr>
          <p:cNvPr id="9" name="Untertitel 2"/>
          <p:cNvSpPr>
            <a:spLocks noGrp="1"/>
          </p:cNvSpPr>
          <p:nvPr>
            <p:ph type="subTitle" idx="1" hasCustomPrompt="1"/>
          </p:nvPr>
        </p:nvSpPr>
        <p:spPr>
          <a:xfrm>
            <a:off x="0" y="5187057"/>
            <a:ext cx="9144000" cy="576064"/>
          </a:xfrm>
        </p:spPr>
        <p:txBody>
          <a:bodyPr>
            <a:normAutofit/>
          </a:bodyPr>
          <a:lstStyle>
            <a:lvl1pPr marL="0" indent="0" algn="ctr">
              <a:buNone/>
              <a:defRPr sz="1800" i="1">
                <a:solidFill>
                  <a:schemeClr val="accent2"/>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 Date</a:t>
            </a:r>
            <a:endParaRPr lang="de-DE" dirty="0"/>
          </a:p>
        </p:txBody>
      </p:sp>
      <p:pic>
        <p:nvPicPr>
          <p:cNvPr id="6" name="Grafik 5" descr="arrow_back.png">
            <a:hlinkClick r:id="" action="ppaction://hlinkshowjump?jump=previousslide"/>
          </p:cNvPr>
          <p:cNvPicPr>
            <a:picLocks noChangeAspect="1"/>
          </p:cNvPicPr>
          <p:nvPr userDrawn="1"/>
        </p:nvPicPr>
        <p:blipFill>
          <a:blip r:embed="rId3" cstate="print"/>
          <a:stretch>
            <a:fillRect/>
          </a:stretch>
        </p:blipFill>
        <p:spPr>
          <a:xfrm>
            <a:off x="6995120" y="6191788"/>
            <a:ext cx="352425" cy="352425"/>
          </a:xfrm>
          <a:prstGeom prst="rect">
            <a:avLst/>
          </a:prstGeom>
        </p:spPr>
      </p:pic>
      <p:pic>
        <p:nvPicPr>
          <p:cNvPr id="8" name="Grafik 7" descr="arrow_next.png">
            <a:hlinkClick r:id="" action="ppaction://hlinkshowjump?jump=endshow"/>
          </p:cNvPr>
          <p:cNvPicPr>
            <a:picLocks noChangeAspect="1"/>
          </p:cNvPicPr>
          <p:nvPr userDrawn="1"/>
        </p:nvPicPr>
        <p:blipFill>
          <a:blip r:embed="rId4" cstate="print"/>
          <a:stretch>
            <a:fillRect/>
          </a:stretch>
        </p:blipFill>
        <p:spPr>
          <a:xfrm>
            <a:off x="8421191" y="6191788"/>
            <a:ext cx="352425" cy="352425"/>
          </a:xfrm>
          <a:prstGeom prst="rect">
            <a:avLst/>
          </a:prstGeom>
        </p:spPr>
      </p:pic>
      <p:sp>
        <p:nvSpPr>
          <p:cNvPr id="10" name="Inhaltsplatzhalter 2"/>
          <p:cNvSpPr>
            <a:spLocks noGrp="1"/>
          </p:cNvSpPr>
          <p:nvPr>
            <p:ph idx="10" hasCustomPrompt="1"/>
          </p:nvPr>
        </p:nvSpPr>
        <p:spPr>
          <a:xfrm>
            <a:off x="539552" y="620688"/>
            <a:ext cx="8064896" cy="2304256"/>
          </a:xfrm>
        </p:spPr>
        <p:txBody>
          <a:bodyPr wrap="square" lIns="0" tIns="0" rIns="0" bIns="0" numCol="1" anchor="ctr" anchorCtr="0">
            <a:noAutofit/>
          </a:bodyPr>
          <a:lstStyle>
            <a:lvl1pPr marL="0" indent="-180000" algn="ctr">
              <a:lnSpc>
                <a:spcPct val="100000"/>
              </a:lnSpc>
              <a:spcBef>
                <a:spcPts val="100"/>
              </a:spcBef>
              <a:buFont typeface="Arial" pitchFamily="34" charset="0"/>
              <a:buNone/>
              <a:defRPr lang="de-DE" sz="4000" b="1" dirty="0">
                <a:solidFill>
                  <a:schemeClr val="accent1"/>
                </a:solidFill>
              </a:defRPr>
            </a:lvl1pPr>
          </a:lstStyle>
          <a:p>
            <a:pPr lvl="0"/>
            <a:r>
              <a:rPr lang="de-DE" dirty="0" err="1" smtClean="0"/>
              <a:t>Your</a:t>
            </a:r>
            <a:r>
              <a:rPr lang="de-DE" dirty="0" smtClean="0"/>
              <a:t> Logo </a:t>
            </a:r>
            <a:r>
              <a:rPr lang="de-DE" dirty="0" err="1" smtClean="0"/>
              <a:t>or</a:t>
            </a:r>
            <a:r>
              <a:rPr lang="de-DE" dirty="0" smtClean="0"/>
              <a:t> Company Name</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BF998B79-20D7-47EE-A806-77B528D0A011}" type="datetimeFigureOut">
              <a:rPr lang="tr-TR" smtClean="0"/>
              <a:pPr/>
              <a:t>19.9.2015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170831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err="1" smtClean="0"/>
              <a:t>Baslik</a:t>
            </a:r>
            <a:endParaRPr lang="de-DE" dirty="0" smtClean="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Baslık 2</a:t>
            </a:r>
            <a:endParaRPr lang="de-DE" dirty="0" smtClean="0"/>
          </a:p>
          <a:p>
            <a:pPr lvl="1"/>
            <a:r>
              <a:rPr lang="tr-TR" dirty="0" smtClean="0"/>
              <a:t>Ana </a:t>
            </a:r>
            <a:r>
              <a:rPr lang="tr-TR" dirty="0" err="1" smtClean="0"/>
              <a:t>baslik</a:t>
            </a:r>
            <a:r>
              <a:rPr lang="tr-TR" dirty="0" smtClean="0"/>
              <a:t> altı</a:t>
            </a:r>
            <a:endParaRPr lang="de-DE" dirty="0" smtClean="0"/>
          </a:p>
          <a:p>
            <a:pPr lvl="2"/>
            <a:r>
              <a:rPr lang="tr-TR" dirty="0" smtClean="0"/>
              <a:t>Adi</a:t>
            </a:r>
            <a:endParaRPr lang="de-DE" dirty="0" smtClean="0"/>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5A2E9-89E1-4605-85B7-FCAC8D801E55}" type="datetime1">
              <a:rPr lang="de-DE" smtClean="0"/>
              <a:pPr/>
              <a:t>19.09.2015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E49DB-545E-46CA-A06F-217AEC04D591}" type="slidenum">
              <a:rPr lang="de-DE" smtClean="0"/>
              <a:pPr/>
              <a:t>‹#›</a:t>
            </a:fld>
            <a:endParaRPr lang="de-DE"/>
          </a:p>
        </p:txBody>
      </p:sp>
      <p:pic>
        <p:nvPicPr>
          <p:cNvPr id="7" name="Grafik 6" descr="light-001.gif"/>
          <p:cNvPicPr>
            <a:picLocks noChangeAspect="1"/>
          </p:cNvPicPr>
          <p:nvPr/>
        </p:nvPicPr>
        <p:blipFill>
          <a:blip r:embed="rId10" cstate="print"/>
          <a:stretch>
            <a:fillRect/>
          </a:stretch>
        </p:blipFill>
        <p:spPr>
          <a:xfrm>
            <a:off x="1" y="3107531"/>
            <a:ext cx="9143998" cy="3750467"/>
          </a:xfrm>
          <a:prstGeom prst="rect">
            <a:avLst/>
          </a:prstGeom>
        </p:spPr>
      </p:pic>
      <p:sp>
        <p:nvSpPr>
          <p:cNvPr id="10" name="Foliennummernplatzhalter 5"/>
          <p:cNvSpPr txBox="1">
            <a:spLocks/>
          </p:cNvSpPr>
          <p:nvPr userDrawn="1"/>
        </p:nvSpPr>
        <p:spPr>
          <a:xfrm>
            <a:off x="7444886" y="6209908"/>
            <a:ext cx="549424" cy="432048"/>
          </a:xfrm>
          <a:prstGeom prst="rect">
            <a:avLst/>
          </a:prstGeom>
        </p:spPr>
        <p:txBody>
          <a:bodyPr anchor="t" anchorCtr="0"/>
          <a:lstStyle>
            <a:lvl1pPr algn="l">
              <a:defRPr sz="1400" b="1">
                <a:solidFill>
                  <a:schemeClr val="accent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FE49DB-545E-46CA-A06F-217AEC04D591}" type="slidenum">
              <a:rPr kumimoji="0" lang="de-DE" sz="1400" b="1" i="0" u="none" strike="noStrike" kern="1200" cap="none" spc="0" normalizeH="0" baseline="0" noProof="0" smtClean="0">
                <a:ln>
                  <a:noFill/>
                </a:ln>
                <a:solidFill>
                  <a:schemeClr val="accent5"/>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DE" sz="1400" b="1" i="0" u="none" strike="noStrike" kern="1200" cap="none" spc="0" normalizeH="0" baseline="0" noProof="0" dirty="0">
              <a:ln>
                <a:noFill/>
              </a:ln>
              <a:solidFill>
                <a:schemeClr val="accent5"/>
              </a:solidFill>
              <a:effectLst/>
              <a:uLnTx/>
              <a:uFillTx/>
              <a:latin typeface="+mn-lt"/>
              <a:ea typeface="+mn-ea"/>
              <a:cs typeface="+mn-cs"/>
            </a:endParaRPr>
          </a:p>
        </p:txBody>
      </p:sp>
      <p:sp>
        <p:nvSpPr>
          <p:cNvPr id="11" name="Foliennummernplatzhalter 5"/>
          <p:cNvSpPr txBox="1">
            <a:spLocks/>
          </p:cNvSpPr>
          <p:nvPr userDrawn="1"/>
        </p:nvSpPr>
        <p:spPr>
          <a:xfrm>
            <a:off x="7653476" y="6165304"/>
            <a:ext cx="720080" cy="432048"/>
          </a:xfrm>
          <a:prstGeom prst="rect">
            <a:avLst/>
          </a:prstGeom>
        </p:spPr>
        <p:txBody>
          <a:bodyPr vert="horz" lIns="91440" tIns="45720" rIns="91440" bIns="45720" rtlCol="0" anchor="t" anchorCtr="0"/>
          <a:lstStyle>
            <a:lvl1pPr algn="l">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err="1" smtClean="0">
                <a:ln>
                  <a:noFill/>
                </a:ln>
                <a:solidFill>
                  <a:schemeClr val="tx2"/>
                </a:solidFill>
                <a:effectLst/>
                <a:uLnTx/>
                <a:uFillTx/>
                <a:latin typeface="+mn-lt"/>
                <a:ea typeface="+mn-ea"/>
                <a:cs typeface="+mn-cs"/>
              </a:rPr>
              <a:t>of</a:t>
            </a:r>
            <a:r>
              <a:rPr kumimoji="0" lang="de-DE" sz="1800" b="0" i="1" u="none" strike="noStrike" kern="1200" cap="none" spc="0" normalizeH="0" baseline="0" noProof="0" dirty="0" smtClean="0">
                <a:ln>
                  <a:noFill/>
                </a:ln>
                <a:solidFill>
                  <a:schemeClr val="tx2"/>
                </a:solidFill>
                <a:effectLst/>
                <a:uLnTx/>
                <a:uFillTx/>
                <a:latin typeface="+mn-lt"/>
                <a:ea typeface="+mn-ea"/>
                <a:cs typeface="+mn-cs"/>
              </a:rPr>
              <a:t> </a:t>
            </a:r>
            <a:r>
              <a:rPr kumimoji="0" lang="de-DE" sz="1400" b="0" i="1" u="none" strike="noStrike" kern="1200" cap="none" spc="0" normalizeH="0" baseline="0" noProof="0" dirty="0" smtClean="0">
                <a:ln>
                  <a:noFill/>
                </a:ln>
                <a:solidFill>
                  <a:schemeClr val="bg1"/>
                </a:solidFill>
                <a:effectLst/>
                <a:uLnTx/>
                <a:uFillTx/>
                <a:latin typeface="+mn-lt"/>
                <a:ea typeface="+mn-ea"/>
                <a:cs typeface="+mn-cs"/>
              </a:rPr>
              <a:t>  </a:t>
            </a:r>
            <a:r>
              <a:rPr kumimoji="0" lang="tr-TR" sz="1400" b="1" i="0" u="none" strike="noStrike" kern="1200" cap="none" spc="0" normalizeH="0" baseline="0" noProof="0" dirty="0" smtClean="0">
                <a:ln>
                  <a:noFill/>
                </a:ln>
                <a:solidFill>
                  <a:schemeClr val="accent5"/>
                </a:solidFill>
                <a:effectLst/>
                <a:uLnTx/>
                <a:uFillTx/>
                <a:latin typeface="+mn-lt"/>
                <a:ea typeface="+mn-ea"/>
                <a:cs typeface="+mn-cs"/>
              </a:rPr>
              <a:t>1</a:t>
            </a:r>
            <a:r>
              <a:rPr kumimoji="0" lang="en-US" sz="1400" b="1" i="0" u="none" strike="noStrike" kern="1200" cap="none" spc="0" normalizeH="0" baseline="0" noProof="0" dirty="0" smtClean="0">
                <a:ln>
                  <a:noFill/>
                </a:ln>
                <a:solidFill>
                  <a:schemeClr val="accent5"/>
                </a:solidFill>
                <a:effectLst/>
                <a:uLnTx/>
                <a:uFillTx/>
                <a:latin typeface="+mn-lt"/>
                <a:ea typeface="+mn-ea"/>
                <a:cs typeface="+mn-cs"/>
              </a:rPr>
              <a:t>2</a:t>
            </a:r>
            <a:endParaRPr kumimoji="0" lang="de-DE" sz="1400" b="1" i="0" u="none" strike="noStrike" kern="1200" cap="none" spc="0" normalizeH="0" baseline="0" noProof="0" dirty="0" smtClean="0">
              <a:ln>
                <a:noFill/>
              </a:ln>
              <a:solidFill>
                <a:schemeClr val="accent5"/>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4" r:id="rId3"/>
    <p:sldLayoutId id="2147483663" r:id="rId4"/>
    <p:sldLayoutId id="2147483665" r:id="rId5"/>
    <p:sldLayoutId id="2147483662" r:id="rId6"/>
    <p:sldLayoutId id="2147483666" r:id="rId7"/>
    <p:sldLayoutId id="2147483667" r:id="rId8"/>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98B79-20D7-47EE-A806-77B528D0A011}" type="datetimeFigureOut">
              <a:rPr lang="tr-TR" smtClean="0"/>
              <a:pPr/>
              <a:t>19.9.2015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F31DC-A6FB-4CD3-87B1-FAB58FBBCC45}" type="slidenum">
              <a:rPr lang="tr-TR" smtClean="0"/>
              <a:pPr/>
              <a:t>‹#›</a:t>
            </a:fld>
            <a:endParaRPr lang="tr-TR"/>
          </a:p>
        </p:txBody>
      </p:sp>
    </p:spTree>
    <p:extLst>
      <p:ext uri="{BB962C8B-B14F-4D97-AF65-F5344CB8AC3E}">
        <p14:creationId xmlns:p14="http://schemas.microsoft.com/office/powerpoint/2010/main" val="29314044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maitreya.org/english/The%20Word/the_word.htm" TargetMode="Externa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maitreya.org/FILES/Calling%20Elects/2006/04_22_2006_maitreya_calling_elec.ht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maitreya.org/FILES/THOTH/glossary.htm/S.html#Sal-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maitreya.org/english/goal-of-life.HT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hyperlink" Target="http://www.maitreya.org/" TargetMode="External"/><Relationship Id="rId4" Type="http://schemas.openxmlformats.org/officeDocument/2006/relationships/hyperlink" Target="http://www.maitreya.org/english/be_divine.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maitreya.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maitreya.org/english/GS.HTM#First Sea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aitreya.org/english/Initiation/universal_mantra.ht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maitreya.org/FILES/THOTH/glossary.htm/s.html#Sel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aitreya.org/english/Initiation/universal_mantra.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maitreya.org/FILES/THOTH/Suplements.htm/covenant_with_God.ht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0" y="3645024"/>
            <a:ext cx="9144000" cy="821953"/>
          </a:xfrm>
        </p:spPr>
        <p:txBody>
          <a:bodyPr/>
          <a:lstStyle/>
          <a:p>
            <a:r>
              <a:rPr lang="en-US" sz="3200" dirty="0" smtClean="0"/>
              <a:t>By</a:t>
            </a:r>
            <a:r>
              <a:rPr lang="tr-TR" sz="3200" dirty="0" smtClean="0"/>
              <a:t> </a:t>
            </a:r>
            <a:br>
              <a:rPr lang="tr-TR" sz="3200" dirty="0" smtClean="0"/>
            </a:br>
            <a:r>
              <a:rPr lang="en-US" sz="3200" dirty="0" smtClean="0"/>
              <a:t>Unus</a:t>
            </a:r>
            <a:endParaRPr lang="de-DE" sz="3200" dirty="0"/>
          </a:p>
        </p:txBody>
      </p:sp>
      <p:sp>
        <p:nvSpPr>
          <p:cNvPr id="9" name="Untertitel 8"/>
          <p:cNvSpPr>
            <a:spLocks noGrp="1"/>
          </p:cNvSpPr>
          <p:nvPr>
            <p:ph type="subTitle" idx="1"/>
          </p:nvPr>
        </p:nvSpPr>
        <p:spPr>
          <a:xfrm>
            <a:off x="-81887" y="5301208"/>
            <a:ext cx="9144000" cy="576064"/>
          </a:xfrm>
        </p:spPr>
        <p:txBody>
          <a:bodyPr>
            <a:normAutofit/>
          </a:bodyPr>
          <a:lstStyle/>
          <a:p>
            <a:r>
              <a:rPr lang="en-US" dirty="0" smtClean="0"/>
              <a:t>Feast of Tabernacles </a:t>
            </a:r>
            <a:r>
              <a:rPr lang="tr-TR" dirty="0" smtClean="0"/>
              <a:t>201</a:t>
            </a:r>
            <a:r>
              <a:rPr lang="en-US" dirty="0" smtClean="0"/>
              <a:t>5</a:t>
            </a:r>
            <a:endParaRPr lang="de-DE" dirty="0"/>
          </a:p>
        </p:txBody>
      </p:sp>
      <p:sp>
        <p:nvSpPr>
          <p:cNvPr id="10" name="9 Dikdörtgen"/>
          <p:cNvSpPr/>
          <p:nvPr/>
        </p:nvSpPr>
        <p:spPr>
          <a:xfrm>
            <a:off x="146614" y="1428736"/>
            <a:ext cx="881125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MedItatIon and INITIaTIOn </a:t>
            </a:r>
            <a:endParaRPr lang="tr-T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US" dirty="0" smtClean="0"/>
              <a:t>The Word (The Holy Name)</a:t>
            </a:r>
            <a:endParaRPr lang="en-US" dirty="0"/>
          </a:p>
        </p:txBody>
      </p:sp>
      <p:sp>
        <p:nvSpPr>
          <p:cNvPr id="3" name="İçerik Yer Tutucusu 2"/>
          <p:cNvSpPr>
            <a:spLocks noGrp="1"/>
          </p:cNvSpPr>
          <p:nvPr>
            <p:ph idx="1"/>
          </p:nvPr>
        </p:nvSpPr>
        <p:spPr>
          <a:xfrm>
            <a:off x="779774" y="1628800"/>
            <a:ext cx="2952328" cy="3960440"/>
          </a:xfrm>
        </p:spPr>
        <p:txBody>
          <a:bodyPr/>
          <a:lstStyle/>
          <a:p>
            <a:r>
              <a:rPr lang="en-US" dirty="0" smtClean="0">
                <a:hlinkClick r:id="rId2"/>
              </a:rPr>
              <a:t>There are six parts in the Word (the Holy Name) Meditation/Initiation</a:t>
            </a:r>
            <a:r>
              <a:rPr lang="en-US" dirty="0" smtClean="0"/>
              <a:t>:</a:t>
            </a:r>
          </a:p>
          <a:p>
            <a:endParaRPr lang="en-US" dirty="0" smtClean="0"/>
          </a:p>
          <a:p>
            <a:pPr marL="162900" indent="-342900">
              <a:lnSpc>
                <a:spcPct val="150000"/>
              </a:lnSpc>
              <a:buFont typeface="+mj-lt"/>
              <a:buAutoNum type="arabicPeriod"/>
            </a:pPr>
            <a:r>
              <a:rPr lang="en-US" dirty="0" smtClean="0"/>
              <a:t>Introduction</a:t>
            </a:r>
          </a:p>
          <a:p>
            <a:pPr marL="162900" indent="-342900">
              <a:lnSpc>
                <a:spcPct val="150000"/>
              </a:lnSpc>
              <a:buFont typeface="+mj-lt"/>
              <a:buAutoNum type="arabicPeriod"/>
            </a:pPr>
            <a:r>
              <a:rPr lang="en-US" dirty="0" smtClean="0"/>
              <a:t>First Part (Love)</a:t>
            </a:r>
          </a:p>
          <a:p>
            <a:pPr marL="162900" indent="-342900">
              <a:lnSpc>
                <a:spcPct val="150000"/>
              </a:lnSpc>
              <a:buFont typeface="+mj-lt"/>
              <a:buAutoNum type="arabicPeriod"/>
            </a:pPr>
            <a:r>
              <a:rPr lang="en-US" dirty="0" smtClean="0"/>
              <a:t>Second Part (Powers)</a:t>
            </a:r>
          </a:p>
          <a:p>
            <a:pPr marL="162900" indent="-342900">
              <a:lnSpc>
                <a:spcPct val="150000"/>
              </a:lnSpc>
              <a:buFont typeface="+mj-lt"/>
              <a:buAutoNum type="arabicPeriod"/>
            </a:pPr>
            <a:r>
              <a:rPr lang="en-US" dirty="0" smtClean="0"/>
              <a:t>Third Part (Knowledge)</a:t>
            </a:r>
          </a:p>
          <a:p>
            <a:pPr marL="162900" indent="-342900">
              <a:lnSpc>
                <a:spcPct val="150000"/>
              </a:lnSpc>
              <a:buFont typeface="+mj-lt"/>
              <a:buAutoNum type="arabicPeriod"/>
            </a:pPr>
            <a:r>
              <a:rPr lang="en-US" dirty="0" smtClean="0"/>
              <a:t>Fourth Part (Light)</a:t>
            </a:r>
          </a:p>
          <a:p>
            <a:pPr marL="162900" indent="-342900">
              <a:lnSpc>
                <a:spcPct val="150000"/>
              </a:lnSpc>
              <a:buFont typeface="+mj-lt"/>
              <a:buAutoNum type="arabicPeriod"/>
            </a:pPr>
            <a:r>
              <a:rPr lang="en-US" dirty="0" smtClean="0"/>
              <a:t>Highest Realization and/or state (Oneness with Light/God)</a:t>
            </a:r>
            <a:endParaRPr lang="en-US" dirty="0"/>
          </a:p>
        </p:txBody>
      </p:sp>
      <p:pic>
        <p:nvPicPr>
          <p:cNvPr id="1026" name="Picture 2" descr="Budah-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783" y="2567594"/>
            <a:ext cx="1473019" cy="16700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onation-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580" y="2562753"/>
            <a:ext cx="1479309" cy="1640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ronation-G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548748"/>
            <a:ext cx="1088430" cy="164058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287219" y="4544114"/>
            <a:ext cx="4504888" cy="369332"/>
          </a:xfrm>
          <a:prstGeom prst="rect">
            <a:avLst/>
          </a:prstGeom>
        </p:spPr>
        <p:txBody>
          <a:bodyPr wrap="none">
            <a:spAutoFit/>
          </a:bodyPr>
          <a:lstStyle/>
          <a:p>
            <a:r>
              <a:rPr lang="en-US" dirty="0"/>
              <a:t>“No One Goes to the Father but through Me!”</a:t>
            </a:r>
          </a:p>
        </p:txBody>
      </p:sp>
    </p:spTree>
    <p:extLst>
      <p:ext uri="{BB962C8B-B14F-4D97-AF65-F5344CB8AC3E}">
        <p14:creationId xmlns:p14="http://schemas.microsoft.com/office/powerpoint/2010/main" val="2446115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US" dirty="0" smtClean="0"/>
              <a:t>Calling Elects</a:t>
            </a:r>
            <a:endParaRPr lang="en-US" dirty="0"/>
          </a:p>
        </p:txBody>
      </p:sp>
      <p:sp>
        <p:nvSpPr>
          <p:cNvPr id="3" name="İçerik Yer Tutucusu 2"/>
          <p:cNvSpPr>
            <a:spLocks noGrp="1"/>
          </p:cNvSpPr>
          <p:nvPr>
            <p:ph idx="1"/>
          </p:nvPr>
        </p:nvSpPr>
        <p:spPr/>
        <p:txBody>
          <a:bodyPr/>
          <a:lstStyle/>
          <a:p>
            <a:pPr>
              <a:lnSpc>
                <a:spcPct val="150000"/>
              </a:lnSpc>
            </a:pPr>
            <a:r>
              <a:rPr lang="en-US" dirty="0" smtClean="0"/>
              <a:t>“</a:t>
            </a:r>
            <a:r>
              <a:rPr lang="en-US" dirty="0" smtClean="0">
                <a:hlinkClick r:id="rId2"/>
              </a:rPr>
              <a:t>There </a:t>
            </a:r>
            <a:r>
              <a:rPr lang="en-US" dirty="0">
                <a:hlinkClick r:id="rId2"/>
              </a:rPr>
              <a:t>is a responsibility that comes with receiving The Word and using it.  That responsibility is that you hear these words, you understand the Revelation, and you dedicate your life to the Eternal Divine Path, follow the Eternal Divine Path, purify yourself, and work toward the creation of the Communities of Light and the Kingdom.  That is the Will </a:t>
            </a:r>
            <a:r>
              <a:rPr lang="en-US" dirty="0" smtClean="0">
                <a:hlinkClick r:id="rId2"/>
              </a:rPr>
              <a:t>of </a:t>
            </a:r>
            <a:r>
              <a:rPr lang="en-US" dirty="0">
                <a:hlinkClick r:id="rId2"/>
              </a:rPr>
              <a:t>God</a:t>
            </a:r>
            <a:r>
              <a:rPr lang="en-US" dirty="0" smtClean="0"/>
              <a:t>.”</a:t>
            </a:r>
          </a:p>
          <a:p>
            <a:endParaRPr lang="en-US" dirty="0" smtClean="0"/>
          </a:p>
          <a:p>
            <a:r>
              <a:rPr lang="en-US" b="1" dirty="0" smtClean="0"/>
              <a:t>Maitreya</a:t>
            </a:r>
            <a:r>
              <a:rPr lang="en-US" dirty="0"/>
              <a:t>, </a:t>
            </a:r>
            <a:r>
              <a:rPr lang="en-US" dirty="0" smtClean="0"/>
              <a:t>Calling Elects             04/22/2006</a:t>
            </a:r>
            <a:endParaRPr lang="en-US" dirty="0"/>
          </a:p>
        </p:txBody>
      </p:sp>
      <p:pic>
        <p:nvPicPr>
          <p:cNvPr id="5" name="Resim Yer Tutucusu 4"/>
          <p:cNvPicPr>
            <a:picLocks noGrp="1" noChangeAspect="1"/>
          </p:cNvPicPr>
          <p:nvPr>
            <p:ph type="pic" idx="13"/>
          </p:nvPr>
        </p:nvPicPr>
        <p:blipFill>
          <a:blip r:embed="rId3"/>
          <a:srcRect t="2895" b="2895"/>
          <a:stretch>
            <a:fillRect/>
          </a:stretch>
        </p:blipFill>
        <p:spPr>
          <a:prstGeom prst="rect">
            <a:avLst/>
          </a:prstGeom>
        </p:spPr>
      </p:pic>
    </p:spTree>
    <p:extLst>
      <p:ext uri="{BB962C8B-B14F-4D97-AF65-F5344CB8AC3E}">
        <p14:creationId xmlns:p14="http://schemas.microsoft.com/office/powerpoint/2010/main" val="29137561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0" y="3933056"/>
            <a:ext cx="9144000" cy="821953"/>
          </a:xfrm>
        </p:spPr>
        <p:txBody>
          <a:bodyPr/>
          <a:lstStyle/>
          <a:p>
            <a:r>
              <a:rPr lang="en-US" dirty="0" smtClean="0"/>
              <a:t>All Thanks To God</a:t>
            </a:r>
            <a:r>
              <a:rPr lang="tr-TR" dirty="0" smtClean="0"/>
              <a:t>!</a:t>
            </a:r>
            <a:endParaRPr lang="de-DE" dirty="0"/>
          </a:p>
        </p:txBody>
      </p:sp>
      <p:sp>
        <p:nvSpPr>
          <p:cNvPr id="7" name="Untertitel 6"/>
          <p:cNvSpPr>
            <a:spLocks noGrp="1"/>
          </p:cNvSpPr>
          <p:nvPr>
            <p:ph type="subTitle" idx="1"/>
          </p:nvPr>
        </p:nvSpPr>
        <p:spPr>
          <a:xfrm>
            <a:off x="0" y="4683001"/>
            <a:ext cx="9144000" cy="576064"/>
          </a:xfrm>
        </p:spPr>
        <p:txBody>
          <a:bodyPr/>
          <a:lstStyle/>
          <a:p>
            <a:endParaRPr lang="de-DE" dirty="0" smtClean="0"/>
          </a:p>
          <a:p>
            <a:endParaRPr lang="de-DE" dirty="0"/>
          </a:p>
        </p:txBody>
      </p:sp>
      <p:sp>
        <p:nvSpPr>
          <p:cNvPr id="9" name="8 Dikdörtgen"/>
          <p:cNvSpPr/>
          <p:nvPr/>
        </p:nvSpPr>
        <p:spPr>
          <a:xfrm>
            <a:off x="0" y="1285860"/>
            <a:ext cx="9144000" cy="923330"/>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2"/>
              </a:rPr>
              <a:t>Sal-Om!</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smtClean="0"/>
              <a:t>What is the Goal of the Life?</a:t>
            </a:r>
            <a:endParaRPr lang="de-DE" dirty="0"/>
          </a:p>
        </p:txBody>
      </p:sp>
      <p:sp>
        <p:nvSpPr>
          <p:cNvPr id="13" name="Inhaltsplatzhalter 3"/>
          <p:cNvSpPr>
            <a:spLocks noGrp="1"/>
          </p:cNvSpPr>
          <p:nvPr>
            <p:ph idx="1"/>
          </p:nvPr>
        </p:nvSpPr>
        <p:spPr>
          <a:xfrm>
            <a:off x="2205334" y="2044578"/>
            <a:ext cx="4733332" cy="1378984"/>
          </a:xfrm>
        </p:spPr>
        <p:txBody>
          <a:bodyPr/>
          <a:lstStyle/>
          <a:p>
            <a:pPr algn="ctr"/>
            <a:r>
              <a:rPr lang="en-US" sz="1800" b="1" dirty="0" err="1">
                <a:solidFill>
                  <a:srgbClr val="FF641A"/>
                </a:solidFill>
                <a:latin typeface="verdana" panose="020B0604030504040204" pitchFamily="34" charset="0"/>
                <a:hlinkClick r:id="rId3"/>
              </a:rPr>
              <a:t>Haree</a:t>
            </a:r>
            <a:r>
              <a:rPr lang="en-US" sz="1800" b="1" dirty="0">
                <a:solidFill>
                  <a:srgbClr val="FF641A"/>
                </a:solidFill>
                <a:latin typeface="verdana" panose="020B0604030504040204" pitchFamily="34" charset="0"/>
                <a:hlinkClick r:id="rId3"/>
              </a:rPr>
              <a:t> Om </a:t>
            </a:r>
            <a:r>
              <a:rPr lang="en-US" sz="1800" b="1" dirty="0" err="1">
                <a:solidFill>
                  <a:srgbClr val="FF641A"/>
                </a:solidFill>
                <a:latin typeface="verdana" panose="020B0604030504040204" pitchFamily="34" charset="0"/>
                <a:hlinkClick r:id="rId3"/>
              </a:rPr>
              <a:t>Shrii</a:t>
            </a:r>
            <a:r>
              <a:rPr lang="en-US" sz="1800" b="1" dirty="0">
                <a:solidFill>
                  <a:srgbClr val="FF641A"/>
                </a:solidFill>
                <a:latin typeface="verdana" panose="020B0604030504040204" pitchFamily="34" charset="0"/>
                <a:hlinkClick r:id="rId3"/>
              </a:rPr>
              <a:t> Hung</a:t>
            </a:r>
            <a:br>
              <a:rPr lang="en-US" sz="1800" b="1" dirty="0">
                <a:solidFill>
                  <a:srgbClr val="FF641A"/>
                </a:solidFill>
                <a:latin typeface="verdana" panose="020B0604030504040204" pitchFamily="34" charset="0"/>
                <a:hlinkClick r:id="rId3"/>
              </a:rPr>
            </a:br>
            <a:r>
              <a:rPr lang="en-US" sz="1800" dirty="0">
                <a:solidFill>
                  <a:srgbClr val="000080"/>
                </a:solidFill>
                <a:latin typeface="verdana" panose="020B0604030504040204" pitchFamily="34" charset="0"/>
              </a:rPr>
              <a:t>The Goal Of Life Is To </a:t>
            </a:r>
            <a:r>
              <a:rPr lang="en-US" sz="1800" dirty="0">
                <a:solidFill>
                  <a:srgbClr val="9C591E"/>
                </a:solidFill>
                <a:latin typeface="verdana" panose="020B0604030504040204" pitchFamily="34" charset="0"/>
                <a:hlinkClick r:id="rId4"/>
              </a:rPr>
              <a:t>Be(come)</a:t>
            </a:r>
            <a:r>
              <a:rPr lang="en-US" sz="1800" dirty="0">
                <a:solidFill>
                  <a:srgbClr val="000080"/>
                </a:solidFill>
                <a:latin typeface="verdana" panose="020B0604030504040204" pitchFamily="34" charset="0"/>
              </a:rPr>
              <a:t> Divine</a:t>
            </a:r>
          </a:p>
          <a:p>
            <a:pPr algn="ctr"/>
            <a:r>
              <a:rPr lang="en-US" sz="1800" b="1" dirty="0">
                <a:solidFill>
                  <a:srgbClr val="FF641A"/>
                </a:solidFill>
                <a:latin typeface="verdana" panose="020B0604030504040204" pitchFamily="34" charset="0"/>
                <a:hlinkClick r:id="rId3"/>
              </a:rPr>
              <a:t>Om Nam </a:t>
            </a:r>
            <a:r>
              <a:rPr lang="en-US" sz="1800" b="1" dirty="0" err="1">
                <a:solidFill>
                  <a:srgbClr val="FF641A"/>
                </a:solidFill>
                <a:latin typeface="verdana" panose="020B0604030504040204" pitchFamily="34" charset="0"/>
                <a:hlinkClick r:id="rId3"/>
              </a:rPr>
              <a:t>Kevalam</a:t>
            </a:r>
            <a:r>
              <a:rPr lang="en-US" sz="1800" b="1" dirty="0">
                <a:solidFill>
                  <a:srgbClr val="FF641A"/>
                </a:solidFill>
                <a:latin typeface="verdana" panose="020B0604030504040204" pitchFamily="34" charset="0"/>
              </a:rPr>
              <a:t/>
            </a:r>
            <a:br>
              <a:rPr lang="en-US" sz="1800" b="1" dirty="0">
                <a:solidFill>
                  <a:srgbClr val="FF641A"/>
                </a:solidFill>
                <a:latin typeface="verdana" panose="020B0604030504040204" pitchFamily="34" charset="0"/>
              </a:rPr>
            </a:br>
            <a:r>
              <a:rPr lang="en-US" sz="1800" dirty="0">
                <a:solidFill>
                  <a:srgbClr val="000080"/>
                </a:solidFill>
                <a:latin typeface="verdana" panose="020B0604030504040204" pitchFamily="34" charset="0"/>
              </a:rPr>
              <a:t>That Divinity (God) is Everything</a:t>
            </a:r>
          </a:p>
          <a:p>
            <a:endParaRPr lang="en-US" sz="1800" dirty="0" smtClean="0"/>
          </a:p>
          <a:p>
            <a:pPr>
              <a:buFont typeface="Arial" pitchFamily="34" charset="0"/>
              <a:buChar char="•"/>
            </a:pPr>
            <a:endParaRPr lang="tr-TR" dirty="0" smtClean="0"/>
          </a:p>
          <a:p>
            <a:pPr indent="0"/>
            <a:endParaRPr lang="tr-TR" dirty="0" smtClean="0"/>
          </a:p>
          <a:p>
            <a:endParaRPr lang="tr-TR" dirty="0" smtClean="0"/>
          </a:p>
          <a:p>
            <a:pPr marL="105750" indent="-285750"/>
            <a:endParaRPr lang="en-US" dirty="0"/>
          </a:p>
        </p:txBody>
      </p:sp>
      <p:pic>
        <p:nvPicPr>
          <p:cNvPr id="1026" name="Picture 2" descr="s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713" y="3423562"/>
            <a:ext cx="5112568"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smtClean="0"/>
              <a:t>How do we reach the goal?</a:t>
            </a:r>
            <a:endParaRPr lang="de-DE" dirty="0"/>
          </a:p>
        </p:txBody>
      </p:sp>
      <p:sp>
        <p:nvSpPr>
          <p:cNvPr id="4" name="Rectangle 3"/>
          <p:cNvSpPr/>
          <p:nvPr/>
        </p:nvSpPr>
        <p:spPr>
          <a:xfrm>
            <a:off x="3559895" y="5175781"/>
            <a:ext cx="2024208" cy="369332"/>
          </a:xfrm>
          <a:prstGeom prst="rect">
            <a:avLst/>
          </a:prstGeom>
        </p:spPr>
        <p:txBody>
          <a:bodyPr wrap="none">
            <a:spAutoFit/>
          </a:bodyPr>
          <a:lstStyle/>
          <a:p>
            <a:pPr lvl="0" indent="-180000" algn="just">
              <a:spcBef>
                <a:spcPts val="100"/>
              </a:spcBef>
            </a:pPr>
            <a:r>
              <a:rPr lang="de-DE" b="1" dirty="0" smtClean="0">
                <a:hlinkClick r:id="rId3"/>
              </a:rPr>
              <a:t>www.maitreya.org</a:t>
            </a:r>
            <a:endParaRPr lang="de-DE" b="1" i="1" dirty="0">
              <a:solidFill>
                <a:schemeClr val="bg1"/>
              </a:solidFill>
            </a:endParaRPr>
          </a:p>
        </p:txBody>
      </p:sp>
      <p:pic>
        <p:nvPicPr>
          <p:cNvPr id="7" name="Resim 6">
            <a:hlinkClick r:id="rId3"/>
          </p:cNvPr>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919412" y="1523328"/>
            <a:ext cx="3305175" cy="3495675"/>
          </a:xfrm>
          <a:prstGeom prst="rect">
            <a:avLst/>
          </a:prstGeom>
          <a:solidFill>
            <a:schemeClr val="accent1"/>
          </a:solidFill>
          <a:ln>
            <a:solidFill>
              <a:schemeClr val="accent1"/>
            </a:solidFill>
          </a:ln>
        </p:spPr>
      </p:pic>
    </p:spTree>
    <p:extLst>
      <p:ext uri="{BB962C8B-B14F-4D97-AF65-F5344CB8AC3E}">
        <p14:creationId xmlns:p14="http://schemas.microsoft.com/office/powerpoint/2010/main" val="1598686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smtClean="0"/>
              <a:t>What is the First Step?</a:t>
            </a:r>
            <a:endParaRPr lang="de-DE" dirty="0"/>
          </a:p>
        </p:txBody>
      </p:sp>
      <p:pic>
        <p:nvPicPr>
          <p:cNvPr id="2052" name="Picture 4" descr="http://www.maitreya.org/images/IChng-A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198884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627784" y="3645024"/>
            <a:ext cx="4068037" cy="369332"/>
          </a:xfrm>
          <a:prstGeom prst="rect">
            <a:avLst/>
          </a:prstGeom>
        </p:spPr>
        <p:txBody>
          <a:bodyPr wrap="none">
            <a:spAutoFit/>
          </a:bodyPr>
          <a:lstStyle/>
          <a:p>
            <a:r>
              <a:rPr lang="en-US" dirty="0">
                <a:solidFill>
                  <a:srgbClr val="000080"/>
                </a:solidFill>
                <a:latin typeface="verdana" panose="020B0604030504040204" pitchFamily="34" charset="0"/>
                <a:hlinkClick r:id="rId4"/>
              </a:rPr>
              <a:t>Awakening of the Spiritual Forces</a:t>
            </a:r>
            <a:endParaRPr lang="en-US" dirty="0"/>
          </a:p>
        </p:txBody>
      </p:sp>
    </p:spTree>
    <p:extLst>
      <p:ext uri="{BB962C8B-B14F-4D97-AF65-F5344CB8AC3E}">
        <p14:creationId xmlns:p14="http://schemas.microsoft.com/office/powerpoint/2010/main" val="2365992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smtClean="0"/>
              <a:t>What is Meditation?</a:t>
            </a:r>
            <a:endParaRPr lang="de-DE" dirty="0"/>
          </a:p>
        </p:txBody>
      </p:sp>
      <p:sp>
        <p:nvSpPr>
          <p:cNvPr id="6" name="Dikdörtgen 5"/>
          <p:cNvSpPr/>
          <p:nvPr/>
        </p:nvSpPr>
        <p:spPr>
          <a:xfrm>
            <a:off x="251520" y="4434046"/>
            <a:ext cx="8640960" cy="923330"/>
          </a:xfrm>
          <a:prstGeom prst="rect">
            <a:avLst/>
          </a:prstGeom>
        </p:spPr>
        <p:txBody>
          <a:bodyPr wrap="square">
            <a:spAutoFit/>
          </a:bodyPr>
          <a:lstStyle/>
          <a:p>
            <a:endParaRPr lang="en-US" dirty="0" smtClean="0"/>
          </a:p>
          <a:p>
            <a:pPr algn="ctr"/>
            <a:r>
              <a:rPr lang="en-US" b="1" i="1" dirty="0" smtClean="0"/>
              <a:t>God and self-realization are not for those who want to escape the struggling but are for those who are soldiers of the Lord.</a:t>
            </a:r>
            <a:endParaRPr lang="en-US" b="1" i="1" dirty="0"/>
          </a:p>
        </p:txBody>
      </p:sp>
      <p:sp>
        <p:nvSpPr>
          <p:cNvPr id="7" name="Dikdörtgen 6"/>
          <p:cNvSpPr/>
          <p:nvPr/>
        </p:nvSpPr>
        <p:spPr>
          <a:xfrm>
            <a:off x="935596" y="1323599"/>
            <a:ext cx="7272808" cy="369332"/>
          </a:xfrm>
          <a:prstGeom prst="rect">
            <a:avLst/>
          </a:prstGeom>
        </p:spPr>
        <p:txBody>
          <a:bodyPr wrap="square">
            <a:spAutoFit/>
          </a:bodyPr>
          <a:lstStyle/>
          <a:p>
            <a:r>
              <a:rPr lang="en-US" dirty="0"/>
              <a:t>The </a:t>
            </a:r>
            <a:r>
              <a:rPr lang="en-US" dirty="0">
                <a:hlinkClick r:id="rId3"/>
              </a:rPr>
              <a:t>process </a:t>
            </a:r>
            <a:r>
              <a:rPr lang="en-US" dirty="0"/>
              <a:t>of directing attention from going outward to going inward.</a:t>
            </a:r>
          </a:p>
        </p:txBody>
      </p:sp>
      <p:sp>
        <p:nvSpPr>
          <p:cNvPr id="8" name="Dikdörtgen 7"/>
          <p:cNvSpPr/>
          <p:nvPr/>
        </p:nvSpPr>
        <p:spPr>
          <a:xfrm>
            <a:off x="827584" y="1918342"/>
            <a:ext cx="3594958" cy="369332"/>
          </a:xfrm>
          <a:prstGeom prst="rect">
            <a:avLst/>
          </a:prstGeom>
        </p:spPr>
        <p:txBody>
          <a:bodyPr wrap="none">
            <a:spAutoFit/>
          </a:bodyPr>
          <a:lstStyle/>
          <a:p>
            <a:r>
              <a:rPr lang="en-US" dirty="0"/>
              <a:t>It is a process of struggling to </a:t>
            </a:r>
            <a:r>
              <a:rPr lang="en-US" dirty="0" smtClean="0"/>
              <a:t>know: </a:t>
            </a:r>
            <a:endParaRPr lang="en-US" dirty="0"/>
          </a:p>
        </p:txBody>
      </p:sp>
      <p:sp>
        <p:nvSpPr>
          <p:cNvPr id="9" name="Dikdörtgen 8"/>
          <p:cNvSpPr/>
          <p:nvPr/>
        </p:nvSpPr>
        <p:spPr>
          <a:xfrm>
            <a:off x="3964724" y="2450154"/>
            <a:ext cx="1220206" cy="369332"/>
          </a:xfrm>
          <a:prstGeom prst="rect">
            <a:avLst/>
          </a:prstGeom>
        </p:spPr>
        <p:txBody>
          <a:bodyPr wrap="none">
            <a:spAutoFit/>
          </a:bodyPr>
          <a:lstStyle/>
          <a:p>
            <a:pPr marL="285750" indent="-285750">
              <a:buFont typeface="Arial" panose="020B0604020202020204" pitchFamily="34" charset="0"/>
              <a:buChar char="•"/>
            </a:pPr>
            <a:r>
              <a:rPr lang="en-US" dirty="0">
                <a:hlinkClick r:id="rId4"/>
              </a:rPr>
              <a:t>The </a:t>
            </a:r>
            <a:r>
              <a:rPr lang="en-US" dirty="0" smtClean="0">
                <a:hlinkClick r:id="rId4"/>
              </a:rPr>
              <a:t>Self</a:t>
            </a:r>
            <a:endParaRPr lang="en-US" dirty="0"/>
          </a:p>
        </p:txBody>
      </p:sp>
      <p:sp>
        <p:nvSpPr>
          <p:cNvPr id="10" name="Dikdörtgen 9"/>
          <p:cNvSpPr/>
          <p:nvPr/>
        </p:nvSpPr>
        <p:spPr>
          <a:xfrm>
            <a:off x="2399833" y="2962631"/>
            <a:ext cx="4709815" cy="369332"/>
          </a:xfrm>
          <a:prstGeom prst="rect">
            <a:avLst/>
          </a:prstGeom>
        </p:spPr>
        <p:txBody>
          <a:bodyPr wrap="none">
            <a:spAutoFit/>
          </a:bodyPr>
          <a:lstStyle/>
          <a:p>
            <a:pPr marL="285750" indent="-285750">
              <a:buFont typeface="Arial" panose="020B0604020202020204" pitchFamily="34" charset="0"/>
              <a:buChar char="•"/>
            </a:pPr>
            <a:r>
              <a:rPr lang="en-US" dirty="0" smtClean="0"/>
              <a:t>The </a:t>
            </a:r>
            <a:r>
              <a:rPr lang="en-US" dirty="0"/>
              <a:t>relationship of the </a:t>
            </a:r>
            <a:r>
              <a:rPr lang="en-US" dirty="0" smtClean="0"/>
              <a:t>Self </a:t>
            </a:r>
            <a:r>
              <a:rPr lang="en-US" dirty="0"/>
              <a:t>with the </a:t>
            </a:r>
            <a:r>
              <a:rPr lang="en-US" dirty="0" smtClean="0"/>
              <a:t>Universe</a:t>
            </a:r>
            <a:endParaRPr lang="en-US" dirty="0"/>
          </a:p>
        </p:txBody>
      </p:sp>
      <p:sp>
        <p:nvSpPr>
          <p:cNvPr id="11" name="Dikdörtgen 10"/>
          <p:cNvSpPr/>
          <p:nvPr/>
        </p:nvSpPr>
        <p:spPr>
          <a:xfrm>
            <a:off x="2311646" y="3413454"/>
            <a:ext cx="4572000" cy="646331"/>
          </a:xfrm>
          <a:prstGeom prst="rect">
            <a:avLst/>
          </a:prstGeom>
        </p:spPr>
        <p:txBody>
          <a:bodyPr>
            <a:spAutoFit/>
          </a:bodyPr>
          <a:lstStyle/>
          <a:p>
            <a:pPr marL="285750" indent="-285750">
              <a:buFont typeface="Arial" panose="020B0604020202020204" pitchFamily="34" charset="0"/>
              <a:buChar char="•"/>
            </a:pPr>
            <a:r>
              <a:rPr lang="en-US" dirty="0" smtClean="0"/>
              <a:t>Overcoming </a:t>
            </a:r>
            <a:r>
              <a:rPr lang="en-US" dirty="0"/>
              <a:t>those forces which are in our way toward the goal to be(come) Divine.</a:t>
            </a:r>
          </a:p>
        </p:txBody>
      </p:sp>
    </p:spTree>
    <p:extLst>
      <p:ext uri="{BB962C8B-B14F-4D97-AF65-F5344CB8AC3E}">
        <p14:creationId xmlns:p14="http://schemas.microsoft.com/office/powerpoint/2010/main" val="488669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smtClean="0"/>
              <a:t>How do we Meditate/Struggle?</a:t>
            </a:r>
            <a:endParaRPr lang="de-DE" dirty="0"/>
          </a:p>
        </p:txBody>
      </p:sp>
      <p:sp>
        <p:nvSpPr>
          <p:cNvPr id="4" name="Dikdörtgen 3"/>
          <p:cNvSpPr/>
          <p:nvPr/>
        </p:nvSpPr>
        <p:spPr>
          <a:xfrm>
            <a:off x="395536" y="1484784"/>
            <a:ext cx="8640960" cy="1338828"/>
          </a:xfrm>
          <a:prstGeom prst="rect">
            <a:avLst/>
          </a:prstGeom>
        </p:spPr>
        <p:txBody>
          <a:bodyPr wrap="square">
            <a:spAutoFit/>
          </a:bodyPr>
          <a:lstStyle/>
          <a:p>
            <a:pPr algn="just">
              <a:lnSpc>
                <a:spcPct val="150000"/>
              </a:lnSpc>
            </a:pPr>
            <a:r>
              <a:rPr lang="en-US" dirty="0"/>
              <a:t>To </a:t>
            </a:r>
            <a:r>
              <a:rPr lang="en-US" dirty="0">
                <a:hlinkClick r:id="rId3"/>
              </a:rPr>
              <a:t>meditate </a:t>
            </a:r>
            <a:r>
              <a:rPr lang="en-US" dirty="0"/>
              <a:t>on </a:t>
            </a:r>
            <a:r>
              <a:rPr lang="en-US" dirty="0" smtClean="0"/>
              <a:t>the HOSH </a:t>
            </a:r>
            <a:r>
              <a:rPr lang="en-US" dirty="0"/>
              <a:t>mantra, sit somewhere you feel comfortable, keeping your spine and neck straight.  When you feel relaxed, slowly start to repeat the mantra within yourself.</a:t>
            </a:r>
          </a:p>
        </p:txBody>
      </p:sp>
      <p:pic>
        <p:nvPicPr>
          <p:cNvPr id="6" name="Resim 5"/>
          <p:cNvPicPr>
            <a:picLocks noChangeAspect="1"/>
          </p:cNvPicPr>
          <p:nvPr/>
        </p:nvPicPr>
        <p:blipFill>
          <a:blip r:embed="rId4"/>
          <a:stretch>
            <a:fillRect/>
          </a:stretch>
        </p:blipFill>
        <p:spPr>
          <a:xfrm>
            <a:off x="3852609" y="2650983"/>
            <a:ext cx="1438781" cy="951058"/>
          </a:xfrm>
          <a:prstGeom prst="rect">
            <a:avLst/>
          </a:prstGeom>
        </p:spPr>
      </p:pic>
      <p:sp>
        <p:nvSpPr>
          <p:cNvPr id="7" name="Dikdörtgen 6"/>
          <p:cNvSpPr/>
          <p:nvPr/>
        </p:nvSpPr>
        <p:spPr>
          <a:xfrm>
            <a:off x="2771800" y="4097114"/>
            <a:ext cx="4158208" cy="646331"/>
          </a:xfrm>
          <a:prstGeom prst="rect">
            <a:avLst/>
          </a:prstGeom>
        </p:spPr>
        <p:txBody>
          <a:bodyPr wrap="square">
            <a:spAutoFit/>
          </a:bodyPr>
          <a:lstStyle/>
          <a:p>
            <a:r>
              <a:rPr lang="en-US" dirty="0"/>
              <a:t>Become familiar with its vibration and try to let all other thoughts gently </a:t>
            </a:r>
            <a:r>
              <a:rPr lang="en-US"/>
              <a:t>pass </a:t>
            </a:r>
            <a:r>
              <a:rPr lang="en-US" smtClean="0"/>
              <a:t>away!</a:t>
            </a:r>
            <a:endParaRPr lang="en-US" dirty="0"/>
          </a:p>
        </p:txBody>
      </p:sp>
    </p:spTree>
    <p:extLst>
      <p:ext uri="{BB962C8B-B14F-4D97-AF65-F5344CB8AC3E}">
        <p14:creationId xmlns:p14="http://schemas.microsoft.com/office/powerpoint/2010/main" val="488669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smtClean="0"/>
              <a:t>How do we Meditate/Struggle?</a:t>
            </a:r>
            <a:endParaRPr lang="de-DE" dirty="0"/>
          </a:p>
        </p:txBody>
      </p:sp>
      <p:sp>
        <p:nvSpPr>
          <p:cNvPr id="4" name="Dikdörtgen 3"/>
          <p:cNvSpPr/>
          <p:nvPr/>
        </p:nvSpPr>
        <p:spPr>
          <a:xfrm>
            <a:off x="395536" y="1484784"/>
            <a:ext cx="8640960" cy="1338828"/>
          </a:xfrm>
          <a:prstGeom prst="rect">
            <a:avLst/>
          </a:prstGeom>
        </p:spPr>
        <p:txBody>
          <a:bodyPr wrap="square">
            <a:spAutoFit/>
          </a:bodyPr>
          <a:lstStyle/>
          <a:p>
            <a:pPr algn="just">
              <a:lnSpc>
                <a:spcPct val="150000"/>
              </a:lnSpc>
            </a:pPr>
            <a:r>
              <a:rPr lang="en-US" dirty="0" smtClean="0"/>
              <a:t>Connect </a:t>
            </a:r>
            <a:r>
              <a:rPr lang="en-US" dirty="0"/>
              <a:t>your breath with the repetition of the mantra.  Breathe in "</a:t>
            </a:r>
            <a:r>
              <a:rPr lang="en-US" dirty="0" err="1"/>
              <a:t>Haree</a:t>
            </a:r>
            <a:r>
              <a:rPr lang="en-US" dirty="0"/>
              <a:t> Om </a:t>
            </a:r>
            <a:r>
              <a:rPr lang="en-US" dirty="0" err="1"/>
              <a:t>Shrii</a:t>
            </a:r>
            <a:r>
              <a:rPr lang="en-US" dirty="0"/>
              <a:t> Hung" and think: The Goal of the Life is to Be(come) Divine.  Breathe out "Om Nam </a:t>
            </a:r>
            <a:r>
              <a:rPr lang="en-US" dirty="0" err="1"/>
              <a:t>Kevalam</a:t>
            </a:r>
            <a:r>
              <a:rPr lang="en-US" dirty="0"/>
              <a:t>" and think: That Divinity (God) is Everything. </a:t>
            </a:r>
          </a:p>
        </p:txBody>
      </p:sp>
      <p:pic>
        <p:nvPicPr>
          <p:cNvPr id="6" name="Resim 5"/>
          <p:cNvPicPr>
            <a:picLocks noChangeAspect="1"/>
          </p:cNvPicPr>
          <p:nvPr/>
        </p:nvPicPr>
        <p:blipFill>
          <a:blip r:embed="rId3"/>
          <a:stretch>
            <a:fillRect/>
          </a:stretch>
        </p:blipFill>
        <p:spPr>
          <a:xfrm>
            <a:off x="3888613" y="2918617"/>
            <a:ext cx="1438781" cy="951058"/>
          </a:xfrm>
          <a:prstGeom prst="rect">
            <a:avLst/>
          </a:prstGeom>
        </p:spPr>
      </p:pic>
      <p:sp>
        <p:nvSpPr>
          <p:cNvPr id="7" name="Dikdörtgen 6"/>
          <p:cNvSpPr/>
          <p:nvPr/>
        </p:nvSpPr>
        <p:spPr>
          <a:xfrm>
            <a:off x="512675" y="3933776"/>
            <a:ext cx="8190656" cy="923330"/>
          </a:xfrm>
          <a:prstGeom prst="rect">
            <a:avLst/>
          </a:prstGeom>
        </p:spPr>
        <p:txBody>
          <a:bodyPr wrap="square">
            <a:spAutoFit/>
          </a:bodyPr>
          <a:lstStyle/>
          <a:p>
            <a:pPr>
              <a:lnSpc>
                <a:spcPct val="150000"/>
              </a:lnSpc>
            </a:pPr>
            <a:r>
              <a:rPr lang="en-US" dirty="0"/>
              <a:t>There is a </a:t>
            </a:r>
            <a:r>
              <a:rPr lang="en-US" b="1" dirty="0"/>
              <a:t>p</a:t>
            </a:r>
            <a:r>
              <a:rPr lang="en-US" b="1" dirty="0" smtClean="0"/>
              <a:t>ause</a:t>
            </a:r>
            <a:r>
              <a:rPr lang="en-US" dirty="0" smtClean="0"/>
              <a:t> </a:t>
            </a:r>
            <a:r>
              <a:rPr lang="en-US" dirty="0"/>
              <a:t>between breathing in and breathing out.  There is also a </a:t>
            </a:r>
            <a:r>
              <a:rPr lang="en-US" b="1" dirty="0"/>
              <a:t>p</a:t>
            </a:r>
            <a:r>
              <a:rPr lang="en-US" b="1" dirty="0" smtClean="0"/>
              <a:t>ause</a:t>
            </a:r>
            <a:r>
              <a:rPr lang="en-US" dirty="0" smtClean="0"/>
              <a:t> </a:t>
            </a:r>
            <a:r>
              <a:rPr lang="en-US" dirty="0"/>
              <a:t>between breathing out and breathing in.  Realize these pauses, </a:t>
            </a:r>
            <a:r>
              <a:rPr lang="en-US" b="1" dirty="0"/>
              <a:t>the Stillness </a:t>
            </a:r>
            <a:r>
              <a:rPr lang="en-US" dirty="0"/>
              <a:t>in them.</a:t>
            </a:r>
          </a:p>
        </p:txBody>
      </p:sp>
      <p:sp>
        <p:nvSpPr>
          <p:cNvPr id="2" name="Dikdörtgen 1"/>
          <p:cNvSpPr/>
          <p:nvPr/>
        </p:nvSpPr>
        <p:spPr>
          <a:xfrm>
            <a:off x="518660" y="4857106"/>
            <a:ext cx="8712968" cy="646331"/>
          </a:xfrm>
          <a:prstGeom prst="rect">
            <a:avLst/>
          </a:prstGeom>
        </p:spPr>
        <p:txBody>
          <a:bodyPr wrap="square">
            <a:spAutoFit/>
          </a:bodyPr>
          <a:lstStyle/>
          <a:p>
            <a:pPr algn="ctr"/>
            <a:r>
              <a:rPr lang="en-US" dirty="0">
                <a:solidFill>
                  <a:srgbClr val="000080"/>
                </a:solidFill>
                <a:latin typeface="verdana" panose="020B0604030504040204" pitchFamily="34" charset="0"/>
              </a:rPr>
              <a:t>These pauses are the Infinite Now, </a:t>
            </a:r>
            <a:r>
              <a:rPr lang="en-US" dirty="0" smtClean="0">
                <a:solidFill>
                  <a:srgbClr val="000080"/>
                </a:solidFill>
                <a:latin typeface="verdana" panose="020B0604030504040204" pitchFamily="34" charset="0"/>
              </a:rPr>
              <a:t>realize </a:t>
            </a:r>
            <a:r>
              <a:rPr lang="en-US" dirty="0">
                <a:solidFill>
                  <a:srgbClr val="000080"/>
                </a:solidFill>
                <a:latin typeface="verdana" panose="020B0604030504040204" pitchFamily="34" charset="0"/>
              </a:rPr>
              <a:t>their vibration (Silence) between each breath...</a:t>
            </a:r>
            <a:endParaRPr lang="en-US" dirty="0"/>
          </a:p>
        </p:txBody>
      </p:sp>
    </p:spTree>
    <p:extLst>
      <p:ext uri="{BB962C8B-B14F-4D97-AF65-F5344CB8AC3E}">
        <p14:creationId xmlns:p14="http://schemas.microsoft.com/office/powerpoint/2010/main" val="2048161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7" presetClass="emph" presetSubtype="0" fill="remove" grpId="0" nodeType="clickEffect">
                                  <p:stCondLst>
                                    <p:cond delay="0"/>
                                  </p:stCondLst>
                                  <p:childTnLst>
                                    <p:animClr clrSpc="rgb" dir="cw">
                                      <p:cBhvr override="childStyle">
                                        <p:cTn id="36" dur="250" autoRev="1" fill="remove"/>
                                        <p:tgtEl>
                                          <p:spTgt spid="2"/>
                                        </p:tgtEl>
                                        <p:attrNameLst>
                                          <p:attrName>style.color</p:attrName>
                                        </p:attrNameLst>
                                      </p:cBhvr>
                                      <p:to>
                                        <a:schemeClr val="bg1"/>
                                      </p:to>
                                    </p:animClr>
                                    <p:animClr clrSpc="rgb" dir="cw">
                                      <p:cBhvr>
                                        <p:cTn id="37" dur="250" autoRev="1" fill="remove"/>
                                        <p:tgtEl>
                                          <p:spTgt spid="2"/>
                                        </p:tgtEl>
                                        <p:attrNameLst>
                                          <p:attrName>fillcolor</p:attrName>
                                        </p:attrNameLst>
                                      </p:cBhvr>
                                      <p:to>
                                        <a:schemeClr val="bg1"/>
                                      </p:to>
                                    </p:animClr>
                                    <p:set>
                                      <p:cBhvr>
                                        <p:cTn id="38" dur="250" autoRev="1" fill="remove"/>
                                        <p:tgtEl>
                                          <p:spTgt spid="2"/>
                                        </p:tgtEl>
                                        <p:attrNameLst>
                                          <p:attrName>fill.type</p:attrName>
                                        </p:attrNameLst>
                                      </p:cBhvr>
                                      <p:to>
                                        <p:strVal val="solid"/>
                                      </p:to>
                                    </p:set>
                                    <p:set>
                                      <p:cBhvr>
                                        <p:cTn id="3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smtClean="0"/>
              <a:t>Meditation Process</a:t>
            </a:r>
            <a:endParaRPr lang="en-US" dirty="0"/>
          </a:p>
        </p:txBody>
      </p:sp>
      <p:sp>
        <p:nvSpPr>
          <p:cNvPr id="4" name="Dikdörtgen 3"/>
          <p:cNvSpPr/>
          <p:nvPr/>
        </p:nvSpPr>
        <p:spPr>
          <a:xfrm>
            <a:off x="859887" y="1524968"/>
            <a:ext cx="4572000" cy="646331"/>
          </a:xfrm>
          <a:prstGeom prst="rect">
            <a:avLst/>
          </a:prstGeom>
        </p:spPr>
        <p:txBody>
          <a:bodyPr>
            <a:spAutoFit/>
          </a:bodyPr>
          <a:lstStyle/>
          <a:p>
            <a:r>
              <a:rPr lang="en-US" dirty="0" smtClean="0"/>
              <a:t>…your </a:t>
            </a:r>
            <a:r>
              <a:rPr lang="en-US" dirty="0"/>
              <a:t>consciousness (Self) is expanding </a:t>
            </a:r>
            <a:r>
              <a:rPr lang="en-US" dirty="0" smtClean="0"/>
              <a:t>outward</a:t>
            </a:r>
            <a:r>
              <a:rPr lang="en-US" dirty="0"/>
              <a:t>!</a:t>
            </a:r>
          </a:p>
        </p:txBody>
      </p:sp>
      <p:sp>
        <p:nvSpPr>
          <p:cNvPr id="5" name="Dikdörtgen 4"/>
          <p:cNvSpPr/>
          <p:nvPr/>
        </p:nvSpPr>
        <p:spPr>
          <a:xfrm>
            <a:off x="2581321" y="2514383"/>
            <a:ext cx="6012160" cy="646331"/>
          </a:xfrm>
          <a:prstGeom prst="rect">
            <a:avLst/>
          </a:prstGeom>
        </p:spPr>
        <p:txBody>
          <a:bodyPr wrap="square">
            <a:spAutoFit/>
          </a:bodyPr>
          <a:lstStyle/>
          <a:p>
            <a:r>
              <a:rPr lang="en-US" dirty="0" smtClean="0"/>
              <a:t>…filled </a:t>
            </a:r>
            <a:r>
              <a:rPr lang="en-US" dirty="0"/>
              <a:t>the whole earth, gently leave your body and visualize that you are sitting on the top most part of the </a:t>
            </a:r>
            <a:r>
              <a:rPr lang="en-US" dirty="0" smtClean="0"/>
              <a:t>earth!</a:t>
            </a:r>
            <a:endParaRPr lang="en-US" dirty="0"/>
          </a:p>
        </p:txBody>
      </p:sp>
      <p:pic>
        <p:nvPicPr>
          <p:cNvPr id="6" name="Resim 5"/>
          <p:cNvPicPr>
            <a:picLocks noChangeAspect="1"/>
          </p:cNvPicPr>
          <p:nvPr/>
        </p:nvPicPr>
        <p:blipFill>
          <a:blip r:embed="rId3"/>
          <a:stretch>
            <a:fillRect/>
          </a:stretch>
        </p:blipFill>
        <p:spPr>
          <a:xfrm>
            <a:off x="4572000" y="3343819"/>
            <a:ext cx="1775651" cy="1775651"/>
          </a:xfrm>
          <a:prstGeom prst="rect">
            <a:avLst/>
          </a:prstGeom>
        </p:spPr>
      </p:pic>
      <p:sp>
        <p:nvSpPr>
          <p:cNvPr id="7" name="Dikdörtgen 6"/>
          <p:cNvSpPr/>
          <p:nvPr/>
        </p:nvSpPr>
        <p:spPr>
          <a:xfrm>
            <a:off x="639249" y="4934804"/>
            <a:ext cx="3584379" cy="369332"/>
          </a:xfrm>
          <a:prstGeom prst="rect">
            <a:avLst/>
          </a:prstGeom>
        </p:spPr>
        <p:txBody>
          <a:bodyPr wrap="none">
            <a:spAutoFit/>
          </a:bodyPr>
          <a:lstStyle/>
          <a:p>
            <a:r>
              <a:rPr lang="en-US" dirty="0" smtClean="0"/>
              <a:t>…  go to the center </a:t>
            </a:r>
            <a:r>
              <a:rPr lang="en-US" dirty="0"/>
              <a:t>of the </a:t>
            </a:r>
            <a:r>
              <a:rPr lang="en-US" dirty="0" smtClean="0"/>
              <a:t>universe…</a:t>
            </a:r>
            <a:endParaRPr lang="en-US" dirty="0"/>
          </a:p>
        </p:txBody>
      </p:sp>
    </p:spTree>
    <p:extLst>
      <p:ext uri="{BB962C8B-B14F-4D97-AF65-F5344CB8AC3E}">
        <p14:creationId xmlns:p14="http://schemas.microsoft.com/office/powerpoint/2010/main" val="488669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4">
                                            <p:txEl>
                                              <p:pRg st="0" end="0"/>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sz="3600" dirty="0" smtClean="0"/>
              <a:t>Initiation and Meditating on the Word</a:t>
            </a:r>
            <a:endParaRPr lang="en-US" sz="3600" dirty="0"/>
          </a:p>
        </p:txBody>
      </p:sp>
      <p:sp>
        <p:nvSpPr>
          <p:cNvPr id="8" name="Dikdörtgen 7"/>
          <p:cNvSpPr/>
          <p:nvPr/>
        </p:nvSpPr>
        <p:spPr>
          <a:xfrm>
            <a:off x="859887" y="3068960"/>
            <a:ext cx="7672553" cy="1754326"/>
          </a:xfrm>
          <a:prstGeom prst="rect">
            <a:avLst/>
          </a:prstGeom>
        </p:spPr>
        <p:txBody>
          <a:bodyPr wrap="square">
            <a:spAutoFit/>
          </a:bodyPr>
          <a:lstStyle/>
          <a:p>
            <a:pPr algn="ctr"/>
            <a:r>
              <a:rPr lang="en-US" dirty="0" smtClean="0"/>
              <a:t>To meditate on the Word, you should have a </a:t>
            </a:r>
            <a:r>
              <a:rPr lang="en-US" dirty="0" smtClean="0">
                <a:hlinkClick r:id="rId3"/>
              </a:rPr>
              <a:t>Covenant </a:t>
            </a:r>
            <a:r>
              <a:rPr lang="en-US" dirty="0" smtClean="0"/>
              <a:t>with God, </a:t>
            </a:r>
            <a:r>
              <a:rPr lang="en-US" b="1" dirty="0" smtClean="0"/>
              <a:t>Maitreya</a:t>
            </a:r>
            <a:r>
              <a:rPr lang="en-US" dirty="0" smtClean="0"/>
              <a:t> and the </a:t>
            </a:r>
            <a:r>
              <a:rPr lang="en-US" b="1" dirty="0" smtClean="0"/>
              <a:t>Mission of Maitreya</a:t>
            </a:r>
            <a:r>
              <a:rPr lang="en-US" dirty="0" smtClean="0"/>
              <a:t>!</a:t>
            </a:r>
          </a:p>
          <a:p>
            <a:pPr algn="ctr"/>
            <a:endParaRPr lang="en-US" dirty="0" smtClean="0"/>
          </a:p>
          <a:p>
            <a:pPr algn="ctr"/>
            <a:r>
              <a:rPr lang="en-US" u="sng" dirty="0" smtClean="0"/>
              <a:t>Those who would not strive to follow the Eternal Divine Path, </a:t>
            </a:r>
            <a:r>
              <a:rPr lang="en-US" u="sng" dirty="0" smtClean="0">
                <a:hlinkClick r:id="rId3"/>
              </a:rPr>
              <a:t>Covenant </a:t>
            </a:r>
            <a:r>
              <a:rPr lang="en-US" u="sng" dirty="0" smtClean="0"/>
              <a:t>with the </a:t>
            </a:r>
            <a:r>
              <a:rPr lang="en-US" b="1" u="sng" dirty="0" smtClean="0"/>
              <a:t>Mission</a:t>
            </a:r>
            <a:r>
              <a:rPr lang="en-US" u="sng" dirty="0" smtClean="0"/>
              <a:t> and </a:t>
            </a:r>
            <a:r>
              <a:rPr lang="en-US" b="1" u="sng" dirty="0" smtClean="0"/>
              <a:t>Maitreya</a:t>
            </a:r>
            <a:r>
              <a:rPr lang="en-US" u="sng" dirty="0" smtClean="0"/>
              <a:t> and are not, eventually, 100% dedicated, supporters and One with the </a:t>
            </a:r>
            <a:r>
              <a:rPr lang="en-US" b="1" u="sng" dirty="0" smtClean="0"/>
              <a:t>Mission</a:t>
            </a:r>
            <a:r>
              <a:rPr lang="en-US" u="sng" dirty="0" smtClean="0"/>
              <a:t>, might go insane, or Thrown to the outer Darkness!</a:t>
            </a:r>
          </a:p>
        </p:txBody>
      </p:sp>
      <p:sp>
        <p:nvSpPr>
          <p:cNvPr id="2" name="Dikdörtgen 1"/>
          <p:cNvSpPr/>
          <p:nvPr/>
        </p:nvSpPr>
        <p:spPr>
          <a:xfrm>
            <a:off x="3149655" y="1916832"/>
            <a:ext cx="2844690" cy="923330"/>
          </a:xfrm>
          <a:prstGeom prst="rect">
            <a:avLst/>
          </a:prstGeom>
          <a:solidFill>
            <a:schemeClr val="tx2"/>
          </a:solidFill>
        </p:spPr>
        <p:txBody>
          <a:bodyPr wrap="none" lIns="91440" tIns="45720" rIns="91440" bIns="45720">
            <a:spAutoFit/>
          </a:bodyPr>
          <a:lstStyle/>
          <a:p>
            <a:pPr algn="ctr"/>
            <a:r>
              <a:rPr lang="en-US" sz="5400" b="1" cap="none" spc="0" dirty="0" smtClean="0">
                <a:ln w="12700" cmpd="sng">
                  <a:solidFill>
                    <a:schemeClr val="accent4"/>
                  </a:solidFill>
                  <a:prstDash val="solid"/>
                </a:ln>
                <a:solidFill>
                  <a:srgbClr val="FF0000"/>
                </a:solidFill>
                <a:effectLst/>
              </a:rPr>
              <a:t>Warning!</a:t>
            </a:r>
            <a:endParaRPr lang="en-US" sz="54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3296827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mph" presetSubtype="0" fill="hold" grpId="1" nodeType="clickEffect">
                                  <p:stCondLst>
                                    <p:cond delay="0"/>
                                  </p:stCondLst>
                                  <p:iterate type="lt">
                                    <p:tmPct val="0"/>
                                  </p:iterate>
                                  <p:childTnLst>
                                    <p:anim calcmode="discrete" valueType="str">
                                      <p:cBhvr>
                                        <p:cTn id="19"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 grpId="1" animBg="1"/>
    </p:bldLst>
  </p:timing>
</p:sld>
</file>

<file path=ppt/theme/theme1.xml><?xml version="1.0" encoding="utf-8"?>
<a:theme xmlns:a="http://schemas.openxmlformats.org/drawingml/2006/main" name="LightsOn">
  <a:themeElements>
    <a:clrScheme name="Blue_Moving_Lights">
      <a:dk1>
        <a:srgbClr val="3C3C3C"/>
      </a:dk1>
      <a:lt1>
        <a:srgbClr val="64645A"/>
      </a:lt1>
      <a:dk2>
        <a:srgbClr val="FFFFF0"/>
      </a:dk2>
      <a:lt2>
        <a:srgbClr val="D2D2BE"/>
      </a:lt2>
      <a:accent1>
        <a:srgbClr val="0F4D78"/>
      </a:accent1>
      <a:accent2>
        <a:srgbClr val="82BEE6"/>
      </a:accent2>
      <a:accent3>
        <a:srgbClr val="647300"/>
      </a:accent3>
      <a:accent4>
        <a:srgbClr val="AF8700"/>
      </a:accent4>
      <a:accent5>
        <a:srgbClr val="B4DCF5"/>
      </a:accent5>
      <a:accent6>
        <a:srgbClr val="006464"/>
      </a:accent6>
      <a:hlink>
        <a:srgbClr val="FFA000"/>
      </a:hlink>
      <a:folHlink>
        <a:srgbClr val="006E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4083</TotalTime>
  <Words>553</Words>
  <Application>Microsoft Office PowerPoint</Application>
  <PresentationFormat>On-screen Show (4:3)</PresentationFormat>
  <Paragraphs>65</Paragraphs>
  <Slides>12</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verdana</vt:lpstr>
      <vt:lpstr>LightsOn</vt:lpstr>
      <vt:lpstr>Custom Design</vt:lpstr>
      <vt:lpstr>By  Unus</vt:lpstr>
      <vt:lpstr>What is the Goal of the Life?</vt:lpstr>
      <vt:lpstr>How do we reach the goal?</vt:lpstr>
      <vt:lpstr>What is the First Step?</vt:lpstr>
      <vt:lpstr>What is Meditation?</vt:lpstr>
      <vt:lpstr>How do we Meditate/Struggle?</vt:lpstr>
      <vt:lpstr>How do we Meditate/Struggle?</vt:lpstr>
      <vt:lpstr>Meditation Process</vt:lpstr>
      <vt:lpstr>Initiation and Meditating on the Word</vt:lpstr>
      <vt:lpstr>The Word (The Holy Name)</vt:lpstr>
      <vt:lpstr>Calling Elects</vt:lpstr>
      <vt:lpstr>All Thanks To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booboo</dc:creator>
  <cp:lastModifiedBy>Isaac Emmanuel</cp:lastModifiedBy>
  <cp:revision>498</cp:revision>
  <dcterms:created xsi:type="dcterms:W3CDTF">2011-04-28T14:24:50Z</dcterms:created>
  <dcterms:modified xsi:type="dcterms:W3CDTF">2015-09-20T00:28:18Z</dcterms:modified>
</cp:coreProperties>
</file>